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68" r:id="rId4"/>
    <p:sldId id="270" r:id="rId5"/>
    <p:sldId id="271" r:id="rId6"/>
    <p:sldId id="272" r:id="rId7"/>
    <p:sldId id="269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90B"/>
    <a:srgbClr val="C2780A"/>
    <a:srgbClr val="F39915"/>
    <a:srgbClr val="E5C7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54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F92FF-EF1D-41E0-953E-5C1FB1EE100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CD26-2668-43EE-8AE6-B5FA26F9D4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F0443-B9ED-4BC6-B1F8-32A75E770C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C6B-DFDE-4116-8184-6DF92E0A234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abacuspowermonitor.gentlecliff-67944531.westeurope.azurecontainerapps.io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hyperlink" Target="https://www.geniusthingks.com/Uploads/aba-bd2multiflat%20animation1%20autorun.pps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a-abacus-ewall.azurewebsites.net/searchdashboar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98" y="1496292"/>
            <a:ext cx="3422914" cy="470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890" y="2828794"/>
            <a:ext cx="5108851" cy="33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420534" y="1340747"/>
            <a:ext cx="407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mtClean="0"/>
              <a:t>snail vs flash charging</a:t>
            </a:r>
            <a:endParaRPr lang="en-US" sz="3200" b="1"/>
          </a:p>
        </p:txBody>
      </p:sp>
      <p:sp>
        <p:nvSpPr>
          <p:cNvPr id="6" name="Textfeld 5"/>
          <p:cNvSpPr txBox="1"/>
          <p:nvPr/>
        </p:nvSpPr>
        <p:spPr>
          <a:xfrm>
            <a:off x="3668232" y="0"/>
            <a:ext cx="292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smtClean="0"/>
              <a:t>Nobrainer</a:t>
            </a:r>
            <a:endParaRPr lang="en-US" sz="3600" b="1"/>
          </a:p>
        </p:txBody>
      </p:sp>
      <p:sp>
        <p:nvSpPr>
          <p:cNvPr id="7" name="Textfeld 6"/>
          <p:cNvSpPr txBox="1"/>
          <p:nvPr/>
        </p:nvSpPr>
        <p:spPr>
          <a:xfrm>
            <a:off x="233916" y="712381"/>
            <a:ext cx="483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/>
              <a:t>Home charging is king!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0167" y="0"/>
            <a:ext cx="860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smtClean="0"/>
              <a:t>abacus team: lean management</a:t>
            </a:r>
            <a:endParaRPr lang="en-US" sz="36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931"/>
            <a:ext cx="9144000" cy="560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94614" y="0"/>
            <a:ext cx="490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smtClean="0"/>
              <a:t>Produktstruktur &amp; Betrieb </a:t>
            </a:r>
            <a:endParaRPr lang="en-US" sz="3200"/>
          </a:p>
        </p:txBody>
      </p:sp>
      <p:pic>
        <p:nvPicPr>
          <p:cNvPr id="3" name="Grafik 2" descr="abacus ewall 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683" y="973777"/>
            <a:ext cx="2006929" cy="3672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658" y="2416595"/>
            <a:ext cx="2755075" cy="43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208810" y="1365662"/>
            <a:ext cx="280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technical structure</a:t>
            </a:r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6258296" y="2826327"/>
            <a:ext cx="194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business strategy</a:t>
            </a:r>
            <a:endParaRPr lang="en-US"/>
          </a:p>
        </p:txBody>
      </p:sp>
      <p:sp>
        <p:nvSpPr>
          <p:cNvPr id="7" name="Pfeil nach rechts 6"/>
          <p:cNvSpPr/>
          <p:nvPr/>
        </p:nvSpPr>
        <p:spPr>
          <a:xfrm>
            <a:off x="5237513" y="1999755"/>
            <a:ext cx="427512" cy="3396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049486" y="5676404"/>
            <a:ext cx="247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Market Value</a:t>
            </a:r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1733797" y="6151418"/>
            <a:ext cx="160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5-50 mio€</a:t>
            </a:r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86888" y="2042556"/>
            <a:ext cx="211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smtClean="0"/>
              <a:t>vertically</a:t>
            </a:r>
            <a:endParaRPr lang="en-US" u="sng"/>
          </a:p>
        </p:txBody>
      </p:sp>
      <p:sp>
        <p:nvSpPr>
          <p:cNvPr id="11" name="Textfeld 10"/>
          <p:cNvSpPr txBox="1"/>
          <p:nvPr/>
        </p:nvSpPr>
        <p:spPr>
          <a:xfrm>
            <a:off x="2541319" y="2018805"/>
            <a:ext cx="19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smtClean="0"/>
              <a:t>horizontally</a:t>
            </a:r>
            <a:endParaRPr lang="en-US" u="sng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1721922" y="4067175"/>
            <a:ext cx="3250128" cy="6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89956" y="2503097"/>
            <a:ext cx="89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BEMS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1484419" y="2553195"/>
            <a:ext cx="28025" cy="4215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6529388" y="3372592"/>
            <a:ext cx="2041" cy="2244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608581" y="5316516"/>
            <a:ext cx="243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DF890B"/>
                </a:solidFill>
              </a:rPr>
              <a:t>abacus eControl</a:t>
            </a:r>
            <a:endParaRPr lang="en-US" b="1">
              <a:solidFill>
                <a:srgbClr val="DF890B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433" y="2731961"/>
            <a:ext cx="799296" cy="5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384" y="3595224"/>
            <a:ext cx="423261" cy="53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Grafik 3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28641" y="5053012"/>
            <a:ext cx="485775" cy="72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311" y="4430446"/>
            <a:ext cx="621782" cy="54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5477" y="4143375"/>
            <a:ext cx="62823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6382" y="4105274"/>
            <a:ext cx="799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7525" y="4119770"/>
            <a:ext cx="790575" cy="44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79580" y="4086225"/>
            <a:ext cx="444769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42970" y="4095749"/>
            <a:ext cx="338579" cy="135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feld 41"/>
          <p:cNvSpPr txBox="1"/>
          <p:nvPr/>
        </p:nvSpPr>
        <p:spPr>
          <a:xfrm>
            <a:off x="295275" y="3343275"/>
            <a:ext cx="122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Smart Meter</a:t>
            </a:r>
            <a:endParaRPr lang="en-US" sz="1400"/>
          </a:p>
        </p:txBody>
      </p:sp>
      <p:sp>
        <p:nvSpPr>
          <p:cNvPr id="43" name="Textfeld 42"/>
          <p:cNvSpPr txBox="1"/>
          <p:nvPr/>
        </p:nvSpPr>
        <p:spPr>
          <a:xfrm>
            <a:off x="202019" y="4178595"/>
            <a:ext cx="1552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pc="-100" smtClean="0"/>
              <a:t>Garagen-computer</a:t>
            </a:r>
            <a:endParaRPr lang="en-US" sz="1400" spc="-100"/>
          </a:p>
        </p:txBody>
      </p:sp>
      <p:sp>
        <p:nvSpPr>
          <p:cNvPr id="44" name="Textfeld 43"/>
          <p:cNvSpPr txBox="1"/>
          <p:nvPr/>
        </p:nvSpPr>
        <p:spPr>
          <a:xfrm>
            <a:off x="323850" y="4914900"/>
            <a:ext cx="1057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Cabinet</a:t>
            </a:r>
            <a:endParaRPr lang="en-US" sz="1400"/>
          </a:p>
        </p:txBody>
      </p:sp>
      <p:sp>
        <p:nvSpPr>
          <p:cNvPr id="45" name="Textfeld 44"/>
          <p:cNvSpPr txBox="1"/>
          <p:nvPr/>
        </p:nvSpPr>
        <p:spPr>
          <a:xfrm>
            <a:off x="314325" y="5762625"/>
            <a:ext cx="1990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Charger &amp; Socket</a:t>
            </a:r>
            <a:endParaRPr lang="en-US" sz="1400"/>
          </a:p>
        </p:txBody>
      </p:sp>
      <p:sp>
        <p:nvSpPr>
          <p:cNvPr id="46" name="Textfeld 45"/>
          <p:cNvSpPr txBox="1"/>
          <p:nvPr/>
        </p:nvSpPr>
        <p:spPr>
          <a:xfrm>
            <a:off x="2305050" y="3533775"/>
            <a:ext cx="78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User</a:t>
            </a:r>
            <a:br>
              <a:rPr lang="de-DE" sz="1400" smtClean="0"/>
            </a:br>
            <a:r>
              <a:rPr lang="de-DE" sz="1400" smtClean="0"/>
              <a:t>Screen</a:t>
            </a:r>
            <a:endParaRPr lang="en-US" sz="1400"/>
          </a:p>
        </p:txBody>
      </p:sp>
      <p:sp>
        <p:nvSpPr>
          <p:cNvPr id="47" name="Textfeld 46"/>
          <p:cNvSpPr txBox="1"/>
          <p:nvPr/>
        </p:nvSpPr>
        <p:spPr>
          <a:xfrm>
            <a:off x="3009900" y="3533775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Billing </a:t>
            </a:r>
            <a:br>
              <a:rPr lang="de-DE" sz="1400" smtClean="0"/>
            </a:br>
            <a:r>
              <a:rPr lang="de-DE" sz="1400" smtClean="0"/>
              <a:t>SW</a:t>
            </a:r>
            <a:endParaRPr lang="en-US" sz="1400"/>
          </a:p>
        </p:txBody>
      </p:sp>
      <p:sp>
        <p:nvSpPr>
          <p:cNvPr id="48" name="Textfeld 47"/>
          <p:cNvSpPr txBox="1"/>
          <p:nvPr/>
        </p:nvSpPr>
        <p:spPr>
          <a:xfrm>
            <a:off x="3794124" y="3546475"/>
            <a:ext cx="73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Tester HW</a:t>
            </a:r>
            <a:endParaRPr lang="en-US" sz="1400"/>
          </a:p>
        </p:txBody>
      </p:sp>
      <p:sp>
        <p:nvSpPr>
          <p:cNvPr id="49" name="Textfeld 48"/>
          <p:cNvSpPr txBox="1"/>
          <p:nvPr/>
        </p:nvSpPr>
        <p:spPr>
          <a:xfrm>
            <a:off x="4387850" y="3553189"/>
            <a:ext cx="80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Bidi-</a:t>
            </a:r>
            <a:br>
              <a:rPr lang="de-DE" sz="1400" smtClean="0"/>
            </a:br>
            <a:r>
              <a:rPr lang="de-DE" sz="1400" smtClean="0"/>
              <a:t>adapter</a:t>
            </a:r>
            <a:endParaRPr lang="en-US" sz="1400"/>
          </a:p>
        </p:txBody>
      </p:sp>
      <p:sp>
        <p:nvSpPr>
          <p:cNvPr id="50" name="Textfeld 49"/>
          <p:cNvSpPr txBox="1"/>
          <p:nvPr/>
        </p:nvSpPr>
        <p:spPr>
          <a:xfrm>
            <a:off x="1666875" y="35337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Install</a:t>
            </a:r>
            <a:br>
              <a:rPr lang="de-DE" sz="1400" smtClean="0"/>
            </a:br>
            <a:r>
              <a:rPr lang="de-DE" sz="1400" smtClean="0"/>
              <a:t>SW</a:t>
            </a:r>
            <a:endParaRPr lang="en-US" sz="1400"/>
          </a:p>
        </p:txBody>
      </p:sp>
      <p:sp>
        <p:nvSpPr>
          <p:cNvPr id="52" name="Textfeld 51"/>
          <p:cNvSpPr txBox="1"/>
          <p:nvPr/>
        </p:nvSpPr>
        <p:spPr>
          <a:xfrm>
            <a:off x="6569869" y="3302793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Bidirex</a:t>
            </a:r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6565488" y="3527703"/>
            <a:ext cx="181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/>
              <a:t>Real estate fund1</a:t>
            </a:r>
          </a:p>
        </p:txBody>
      </p:sp>
      <p:sp>
        <p:nvSpPr>
          <p:cNvPr id="54" name="Rechteck 53"/>
          <p:cNvSpPr/>
          <p:nvPr/>
        </p:nvSpPr>
        <p:spPr>
          <a:xfrm>
            <a:off x="6568810" y="378725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/>
              <a:t>NEXT</a:t>
            </a:r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6574631" y="4302918"/>
            <a:ext cx="186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mtClean="0"/>
              <a:t>Real estate fund2</a:t>
            </a:r>
            <a:endParaRPr lang="en-US"/>
          </a:p>
        </p:txBody>
      </p:sp>
      <p:sp>
        <p:nvSpPr>
          <p:cNvPr id="56" name="Textfeld 55"/>
          <p:cNvSpPr txBox="1"/>
          <p:nvPr/>
        </p:nvSpPr>
        <p:spPr>
          <a:xfrm>
            <a:off x="6569869" y="4033838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Elli-VW</a:t>
            </a:r>
            <a:endParaRPr lang="en-US"/>
          </a:p>
        </p:txBody>
      </p:sp>
      <p:sp>
        <p:nvSpPr>
          <p:cNvPr id="57" name="Textfeld 56"/>
          <p:cNvSpPr txBox="1"/>
          <p:nvPr/>
        </p:nvSpPr>
        <p:spPr>
          <a:xfrm>
            <a:off x="6581776" y="4817269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enbw</a:t>
            </a:r>
            <a:endParaRPr lang="en-US"/>
          </a:p>
        </p:txBody>
      </p:sp>
      <p:sp>
        <p:nvSpPr>
          <p:cNvPr id="58" name="Textfeld 57"/>
          <p:cNvSpPr txBox="1"/>
          <p:nvPr/>
        </p:nvSpPr>
        <p:spPr>
          <a:xfrm>
            <a:off x="6598444" y="5072062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e.on</a:t>
            </a:r>
            <a:endParaRPr lang="en-US"/>
          </a:p>
        </p:txBody>
      </p:sp>
      <p:sp>
        <p:nvSpPr>
          <p:cNvPr id="59" name="Textfeld 58"/>
          <p:cNvSpPr txBox="1"/>
          <p:nvPr/>
        </p:nvSpPr>
        <p:spPr>
          <a:xfrm>
            <a:off x="6588919" y="45696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Vonovia</a:t>
            </a:r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6299537" y="615130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smtClean="0"/>
              <a:t>20-999 mio€	</a:t>
            </a:r>
            <a:endParaRPr lang="en-US" sz="2400" b="1"/>
          </a:p>
        </p:txBody>
      </p:sp>
      <p:sp>
        <p:nvSpPr>
          <p:cNvPr id="4098" name="AutoShape 2" descr="data:image/jpeg;base64,/9j/4AAQSkZJRgABAQEAYABgAAD/2wBDAAgGBgcGBQgHBwcJCQgKDBQNDAsLDBkSEw8UHRofHh0aHBwgJC4nICIsIxwcKDcpLDAxNDQ0Hyc5PTgyPC4zNDL/2wBDAQkJCQwLDBgNDRgyIRwhMjIyMjIyMjIyMjIyMjIyMjIyMjIyMjIyMjIyMjIyMjIyMjIyMjIyMjIyMjIyMjIyMjL/wAARCAKkAq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aiiloAKKKKACilooAKKKKACilooAKKKKACilooASloooAKKKKACiiloASilooASilooASloooAKKKKACiiigAooooAKKKKACkpaKAEopaKAEopaKAEooooAKKKKAEopaKAEooooAKSlooASilpKACkpaKAEopaSgApKWigBKKKKAEopaKAEpKWigBKKKKAEopaSgApKWigBKSlooASiiigBKKWkoAKSlpKACkpaSgApKWigBKKKKAEooooAt0UUtACUtFFABRRS0AFFFFABRS0UAFFFFABRRS0AJS0UUAFFFFABRS0UAJRS0UAJS0UUAFFFFABRRRQAUUUUAFFFFABRRRQAUUUUAJRS0UAJRS0UAJRS0lABSUtFACUUtFACUUUUAFJS0UAJRS0lABSUtFACUUUUAJRS0UAJSUtFACUUtJQAUlLRQAlJS0UAJRRRQAlFLSUAFJS0UAJSUtFACUlLRQAlFFFACUUtJQAlFLSUAFJS0UAJRRRQBbooooAKWiigAoopaAEpaKKACiiloASloooAKKKWgBKWiigAooooAKKWigBKKWigBKWiigAooooAKKKKACiiigAooooAKKKKACiiigApKWigBKKWigBKKWkoAKKKKAEopaKAEooooASilooASiiigApKWigBKKKKAEopaSgApKWigBKKKKAEopaSgApKWigBKSlooASiiigBKKWkoASilpKACkpaKAEpKWigBKKKKAEooooASilpKAEopaSgC5RRRQAUtFFABRRRQAUtFFABRRS0AJS0UUAFFFFABRS0UAFFFFABRS0UAJRS0UAFFFFABRRRQAUUUUAFFFFABRRRQAUUUUAFFFFABSUtFACUUtFACUUtJQAUUUUAJRS0UAJRRRQAlFLRQAlFFFACUUtJQAUUUUAJRS0lACUUtFACUUUUAJRS0lACUUtJQAUlLRQAlJS0UAJRRRQAlFLSUAJRS0lACUUtJQAUlLSUAFJS0UAJSUtFACUUUUAW6WiigAoopaACiiigAopaKACiiigApaKKACiiigApaKKACiiigAopaKAEpaKKACiiigAoopaAEoopaAEopaKAEopaKAEopaKAEooooAKKKKAEopaKAEopaSgAooooASilooASiiigBKKWkoAKKKKAEopaSgBKKWigBKKKKAEopaSgApKWigBKKKKAEopaSgBKKWkoAKSlooASkpaKAEpKWigBKKKKAEooooASilpKAEopaSgBKKWkoASilooAt0UUtABRRRQAUtFFABRRS0AFFFFABS0UUAFFFLQAlFLRQAUUUUAFFLRQAlLRRQAUUUUAFFFLQAlFLRQAlFLRQAlFLRQAlFLRQAlFFFABRRRQAlFLRQAlFLSUAFJS0UAJRS0lABRRRQAlFLSUAFJS0UAJRRRQAlFLRQAlJS0UAJRRRQAlFLSUAFJS0UAJRRRQAlFFFACUUtJQAlFLSUAJRS0lABSUtFACUlLRQAlJS0UAJSUtFACUUUUAJRRRQBcoopaACiiigAopaKACiiloAKKKKACilooAKKKKACilooAKKKKACilooASloooAKKKWgBKKWigBKKWigBKK57xJ4z07w20cMsU95eSEbbW1CmTaeN2GYfKDjOMkZBxjmuLb4wXqjLaBYKBJskB1fLRDON7ARcLnjOeuOxzQB6rRXljfGRY3VZdKtlUFgzLeO+QmS5ULESQAM9vwqeT4syhbMw6NauJ3cO0mpCFVVcfMu+MM/Gc4XjHfrQB6ZRXGW3j5HgeS7trW32v5e1rtl3PkgKpkjQMSVOMGr58WTL18N6qfUo9sR+soNAHSUVgf8JhpyD9/bapE2cbf7Omk/WNWFT/8ACWeHx5Yl1e0t2k5RLmQQs3OOFfB6g/lQBsUVC93bR2j3b3EK20aGR5mcBFUDJYt0AA71IkiSDMbqwBIypzyOtAC0UtFACUUtJQAUlLRQAlFLRQAlJS0UAJRS0lACUUtFACUUUUAJRS0lABSUtFACUlLRQAlFFFACUUtJQAlFLSUAFJS0UAJSUtFACUUUUAJRRRQAlFLSUAJRS0lACUUtJQAUlLSUAJRS0lABSUtFAFyiiigApaKKACiiloAKKKKACloooAKKWigAooooAKKWigAooooAKKWigAooooAKKKKACilooASilooA8Y8Uac0nj7UIJ/OtxcMskc8sS7bgBVJWMMCrlcrliCRwAABUy6VbLC0TGd1ddrhp3w3AB4BxzjsO59Tn1m7sbTUIhFeWsFxGCCFmjDgEcg4NYM/gbS3kV7ae9tCGBKxT7lIH8O1wwA7fLg+9AHDT6Xa3BHmeftH8CXEiqfYqGAI9iKyJ/BenSyB47i9hYBAp80SlQudoUyBio5PAIHNd/P4Dvd7G08QMqkggXNmsmB82R8pT1T6bT1zxU1Dw3c6NZy3+peIbCO0jJLE2DqcHhQP3pLNnHAGWPAGTQBwKeF9UsZ7aa01NJRDLK5iYGHzfM+8GYblAzg4CAfQ81UibxBo4VJY7iAy+Y17eWMRdpDvDL5YQnLHoWkTJGQTzW19p8QXkKtpkMTAM6mW7tvJR9pAyoErOM/NjK9gTjNNJ8UROIp7UuFdGM9qsbKwwNyBXcEDORu7Y6Y5oAsWHxJd3Z7yCFA8beXBG28B1IyDKhYAYOfmVeSOcHjsbXxBpN5aC4+1RJbySmFJJXUJKc4G05wc9h1PpXmN81jdzztqOoT2d0rjyppbEwyQI24KokxnB57jOCOM0+28NhDHJo2qW81rC2VgTCbumA0iZ3AFcjcrH1J4IAPUG8OaM0jyjTLSOZ1KNNFEEkKnqN64PP1rOHgjTIXD2Ul1aSbWUtHOxLgqAAzE78DapGGByo54ri7bxhqHhZZ4dShuwrI8xvbhS6yznOAFDFFB67Q6fdPTNdro/jSx1DZbyk/a0ij88Qrv2ytwy7FJdQD1LAAdzwaAI20zxZpht/wCyddkmijDNLFdyl/MfOV5kDsF/hIDDg5GCOWW/izxppENvBqmix6iyFfPuoVdSQ2QAqxq+5htyWwo+YDA611kMsVxBHPBIksMih0kRgysp5BBHUU/FAGSfif4ZhlEN7dT20xk8pVNpMwZgASAVQ8jOCDjBBro7DWtK1XI0/UrS7K/eEEyuV6dQDx1H5isS60PTrx/MmtEEoVlEseY5AG64dcMMnng9eetcXqvwujeVrjR74W8wZ3j86PJjZzlijjlfY4JBHXkggHrtJXjcTeO/Dc28ajeyWkbRtKbpTepJlPn2hQ0gAbnGUHXkDFdCPin9iknGseHdRghinMbXNsFnjRCRteQqcJwSSMkjHfsAeh0VW07UbXVrCK9s3Z4Jc7S8bIeDjlWAI6dxVmgApKWigBKKWkoASilpKACkpaKAEooooASilpKACkpaSgApKWigBKKKKAEooooASilpKACkpaSgApKWkoAKSlooASkpaKAEpKWigBKSlooASiiigBKKKKAEooooAuUtFFABRRS0AFFFLQAUUUUAFLRRQAUUUtABRRRQAUUtFABRRS0AJRS0UAFFFFABRS0UAJRS0UAJRS0UAFFFITgEnt6CgDI8SeI7DwxpZvb5+WYJDCv35XP8KjqfXjJwDwelcC9rdarqaarrkqT3kDuLUQM6Rwxk8DbuwSeCTj0BztBqje+LoL7V31PUbu5jVzjTNNMY84RMiZJij3MSWVuWJwP7ucUj+INQkVjY+GtSmI7zNFAD/wB9Nn9KAN+iuZ/4STWY3Im8JX6qD1jmjk/kalTxXwPN0LW427/6EWH/AI7mgDZvLG01GDyL21huYs52SoGGfXnv71g3vgqxkNxLp7tYXMxX97Fn5FAxtXaQVHQ4BxkDipZvF0EQUro+uy5znZpsg249cgdfbPSol8daTnE0OoW//Xazdf6UAVby38Q6TCpgWPULRHERhkYySNFzmRm2g56DAD+vNVhpmmm8jtrKZtJ1AjzRaAnymbDAgAEA4+bIjYcjJzgVtJ428Nvj/ibQLn/noCn8wKoap4q8JXym2l1uGOZGVknhG5o26gqxUrn8+/egCObXfE+iXFy86RxWbt5jXMG13IUEjLMmMAAKQwB6bWPQdXovxCsNTFw86CGCMeasqljiIqzhnUqCvyr1G5STwe1c5FrllO8ptPFVi25FEa3EakKRjLHBQnPPGR149Kx9U8PfbZ5J9KOi+Y0Z2PDOYzvIGX2gMA24AgqVPABJHUA9uHIzS4rwyDxVe+HZZ2hu4hHM/nyXEMkVx5hXgByCNwKnuI2JUDeT19J0Pxva39pcSakIrH7KVWaaSQJGCSAAQ+HQnI4IxzwzdaAOqxVTUdMttUspbS6QmORdpKsVYe4I5Bq7ilxQB5nefD2/0y+S50O8mZZE23L+c0dwQMY2urKTwAANwUY+63SsdPFfjvwrfQW9zdw3MEkZdINSO4lQQM+ZhXBPrIFUADJPWvZMVUv9LsdUgMN/aQ3EZGNsiA8ZBx+aj8hQBk6N8SNN1DR4NQ1Cw1LSo5QmXuLV2h+b+LzVBUJnjc231IFddbXVve20dzaTxT28g3RyxOGVx6gjgiuDu/htoN4m2RJAwBEbqsYZMgjghc9Tu5zz1yOKxdLvW8C61fafuktrWd5JDdXcTSJ8o3IxxIO25SwUkkICcjkA9borz8/FSxsL422sWbRQ4Vxe2LPc2yoy7lZnKJwcEDYGBweeDXZ6Zq+na1afa9Lvre8t87TJBIHAOAcHHQ4I4PPNAFyilpKACkpaKAEpKWigBKKKKAEopaSgBKKWkoAKSlpKACkpaKAEooooASiiigBKKKKAEopaSgBKKWkoASilpKACkpaSgBKKWkoAKSlpKACkpaSgC7RRS0AFFFFABS0UUAFLRRQAUUUtABRRS0AFFFFABRS0UAFFFLQAlLRRQAUUUUAFFLRQAlFLRQAlLRRQAVwnxC1Eahbv4StFDXF5Fvu5jGGS1hzwTn+NiCEA5GC3G0Z7iaWO3hkmlcJHGpd2Y8KAMk14u+p3EHhq/wDEcqD+0dSP2oIfm2tJhYY+gyFXy0/AnvQA21bTPDsjaVo1hNe34VTOIsFhkHDTSNgDOOBnPoMYqwutavGoe60BlQBmcQXSyMABkYBAyScjA9vXgttHjEkujefKlhp2DfTLIUe8uXXe5Zgc7cMpPPfHQVV08eDNaRLXTIBbtMGNvcQ27QF2QjJjcgbmBAJ69Ocik2NI3rDULbUrbz7WQOobY6kYaNh1Vh1Vh3Bq1XF+fNo+tGSUhpYbqO2vHXaomhlwInbuWU7R2wC3XrXaUxBRRRQAU10WRdrqGHoRmnVnahrdppzNE3mXFysZlNvbrvkCDqxHRVH95iB70ASSaPpk3+t02zfP96BT/SoD4Z0Buuh6afraR/4Vny3+uJIZZohCXjVrawgj8+aUnJHyjkAhT87eWFIPD4zVa912W4W4juY5LZYp3tfssU2Jp5AM43qcRhRyxDED5vmwMsAaknhHw7L97RLAf7kCr/ICqE3gu1tUV9FYWkkbeYkEju0JfB5wGBGQcHBwR1VuKyprW7s9T0230+eG1vdQk89re35SOJWOZSwY70ZcgZA3HB4xtG3qmpPdfbo471tP06xZVvL9AC7OR/qYxg/NyvPJBIAGegBVsfF2teG7yOLXXkKySSHJfes7sp25+UkDIGPKzx1jBYV6LoniXTtc2pbzJ9oMZk8tXDAqG27lYcEZ+hGRuCnivMZvCK3Udw7eG2lWROt1qbefLjBw3JAzj+91AzjqOdu4JdFgnudPt7oRLJ597pt8clSW4kIPEiDDfNkMCAd+BwXCx9E0YrzXw78RmEtza6yw+0LOxfzHVCqlQVSJNoZssDtDhThgAXxk+iWV7b39ss9u5ZG7MpRlPoysAVPsQDQBPiq95YWuoW/kXdvHPFuDbXXOCOQR6EetWaXFAHmWp/CeGJnudAvri1nbIIklJyrYDDPU5GSc8sQo3KOawrLwP4qtNfmutGa50qZN5N5NKgE4LE4ZV3K7DdnkAYUABTyfasVDd2kF9ZzWl1GJbedDHIh6MpGCPyoA4Wz+LdlBHEuo29yQzxp5josbKrRKxZy21DyeqkZBBUEcnvNI13TNetmn027S4jRtrbex/qD2I4I5BIrgb3QfE/ht5W8PXz3GmyKV+zzMZHgXHGwEE5A4BGf4dyMctXBNbsZIr69n1bT9WSXcdiiRJnXcjyNJHDu8xVWY4w7JuyD94AA+i6K8gb4i33huf5db0fxHpUe4t5lwlvfBck5G4hJcDgbQC3GAK9A0Dxlo3iIRpazvDdvEJTZXSGKcKQDnafvDkcrke9AG/SUtJQAUlLRQAlJS0UAJRRRQAlFLSUAJRS0lACUUtJQAUlLSUAFJS0UAJSUtFACUlLRQAlJS0UAJRRRQAlJS0UAJRRRQAlFFFAF2iiigApaKKACloooAKWkpaACiiloAKKKKACloooAKKWigAooooAKKWigAooooAKKWigBKWiigAooooAwPHJx8P/EZH/QMuR/5CavPPEMTW/hqRrVCTZGK4RAOSIXWTA98JXoHj44+H3iD3sJh+akVzNAGRJFbXmp69pLSsINaiF7azo2fMikhSNtvupXOPRhVDR9E10Wmj6VqUFlHZ6VdSXK3MMrNJMSXKjBGVGXySSSQMdzTn0uWwjjsW09tT0aOXzbZIZvJubBjkny2yu5c9BuBAOORxUMuoJNDFCh8V3eTxA9t5HcYVpNqDAx3fBDHOeMS0UmU9caLUNQvJo5BMLu5trCGMq207WDlux4BdgQcYAPOa7asDR9IuFuY76/jit/KTZaWMB+S3U9z2L44yOAMgZyTW/VEhSEgDJIA96p6pqtpo9mbi6c8nbHGg3PKx6Ki9yf/ANfFYj2096YtQ1mWZGcLJpVjYSRSGV8ByY85ErBD/rDhUJJXJAagCd9QvtXjintVksNBcZm1V2jRlXJBZQ5+ReD8zAk5G1T1q3pOgT3EsR0qL7HFCHjbXLhS1zcKzlibdWLBQQcCVyTtPAPWtuz8Mi+uU1DWreFAHM0WkxENbW8h6ucACWQkk7iOCTj1PT0AUNM0XT9HE32G2EbzvvmlZi8krc8u7Esx5PU15pGbdNd1QXFmlxdSXtxALBdnnXhMrsECH7kWzy2kkYYYbeuMn1quR8ayRxWq6bYxxxanrbfZ3nRAHECj965OOcJ8o92WgDlfB9nNdXWoeI76SOe5vpDHFJGCE8pTj5M8hCRwD/Cqk8k0/wAPRrdWfhMzOh85b7UZQVHz3HmKOfdfNf8AL2rpYIYra3jghQJFEgREHRVAwBXOCKS3uY9HSWO3vre5kvNFmm4imWTJltjxx95sc5wVI6YpPYa3GS6jrF7c+JriPV/7Mj0iMvBbyRIyTbfvbiU3dAGO08CaPofvXtal8xNF1FrSWO4uGWJ4gTuQOuSGII4XnnB5x06hLyLQ727NxrHh6ddQiGWSSyaTzOQBhlBWTqO5wMkgDNZ+s6rd3EsNyLaaC6cNFp1jJsLyswBLuACVVTyfmxhQTg4FSlqU3oVVsrTVvh0lzcwMZLS2kWN0YeYUiLALuxhgQgyCCD1IrO0PX9W0aS+1CKJ5dIiuVBkhkIkPlkFVZiGPlmN+j5UZOGTiu0isItK8L/YcCSOC1KNxgPheSR7nJ/GsvwOUbTLp0RY1eSB9iZwpNpASBnnGSasg7Xw14vj1e0gW7UJeN5nm+VFII4ynOHLD5G2kHB4POC1dTXj2teDI55Eu9GkjsbuMMoTYPKdG++pGDgHnghl+ZjtJJNReG/HWoeHbr+zNZWWOOLI8i46lckKyOThNxwMFmjBOA6cLQB7NS1S0zVbTVrYTWrnIA3xSKVkiJGcOp5U/X6jir1ACVz3irwhYeK7NY7lpILqJSILmI/NGSQenQjKjr6cEHmuiooA88vdH8Vaboksl14sRIIV2FZUiZCgTALPJEzEs+M5JwGJycYPA6XaC/wBXmu9VhtItFheZ5bBQkZVEIO+LaFA/eBFbawIwu8sOvv8AJEk0TxSorxupVlYZDA9QR3FeceJPhmfKnuPDU/2RmQGS28sM0hjyY1jckNH128MOMDIAwQB8fi/VNGmjsdOmfxAIBiWxvlNvqCIEGHUkATj5ZCSqknKgZ5Ndn4d8WaX4mt2eykeOeJtk9pcLsmgfn5HXJw3ynjPavIrOOGVrrRtQnGn29tI01rb6qBNFbSLhQocAbUb58ruXGwFdwJJrX18Iri30vxVpk893DLGsGo2d0sl9CEI2EHbmVGckjcSCSeAwCgA+gaK8z0/xL4k0G1tp5lfxVoly48i/sUAmRCv8a5/hKkZYnOcs64we50TxBpXiOxW80q8juYWGeOGHzMvKnkcq2D3xxmgDTpKWkoAKSlpKACkpaKAEpKWigBKKKKAEooooASiiigBKKWkoASiiigBKKWkoASilpKAEopaSgBKKKKAEopaSgC7S0lLQAUtJS0AFFFLQAUUUtABRRRQAUtFFABS0UUAFFFLQAUUUUAFLRRQAUUUUAFFLRQAlLRRQAUUUUAcx8RW2fD3W+cbrYp+ZA/rXO1t/FBtnw71Tr8zQLx7zIP61iUAFFFZB1K4k8PyeIIJtPGnrKUjjuJfKaYBmUlXb5VORkAjBGckDmgLGvVLUtSj06Fco0txKSkFun3pXxnA9Bxkk8AZJwK57U9TurLUpfM13fbBF81LO0V/LeTmCKN8tvkZRlvvABvlHdbtrdQ6VCNV1G1e7vbt/scNvkSNcOXZRCgLbYyuxTIR8pOcE4FAFiJbnR7pLm5iXUtevkeCGy8tkAIYbtpb7sC93I+c4P9wDqtJ0WPS5JtU1G4Fxqc0YWa6kICxRjkRxjgJGD27nk5Nc/F4E1q4R9VutadNZuPmuIbWRreNgFAWLzF3OqqQTleOTx3pUtfA8EzyX2iTXmpAmOWKWGfVHWQKrMu47xxuAzx36c0Abdz438MWrBG1uzlkJwI7Z/PfP+6mT+lIPFEtxK0en+Hdcu8DIdrUWyH8Z2T+VUf8AhLH06yhj0nwXfwQyS+VGkyxWiFiM/dBLYwCSdnABJ4FVdQ8UeLftd9bW8OhW80Fk91DBHK99LOVH3VCFCDuBXleo70Aayav4mjVJ7zwssVruPmiG/E08a4+95aphvorE+gNc7p94Ne13UNcfKr/x6WkTjDJApOWI6gu+489lX0q/o1tqPiPTd174x1E3C4+0WtnHFatbvjmNhs8wEHPUjOM1B4k0a10U6VcWP2yW/uL+K3M9xdyzuY8Mzj52OBtVs44/IUAaFV76wtdStWtbyBJoW6q47+o9D7jmrFFAGUukXUUbRwa/q0cZIIVpI5SuOwaRGbH1Jqaw0e009/ORXluSmxrmdi8rLknBY84yenTp6VfooApawduiX7eltIf/AB01znw6z/Yd1ntcKPygiH9K3/EB2+G9Ub0tJT/44aw/h8u3R74AYxesPyRB/SgDrap6lpdpqtt5N3FuxnZIpKvGT3Vhyp+nXp0q5RQBwUtvr/gmW71CwuBdQGEwwzum+a2jJBIy2QACA3I2cN/q8/N6joXjXSNZtLSRbhkkuJRbp5kZUPJsD46kDIzjJ5xxmsuuV1Hwo1rdDVfDjLZajEd6IuER29MgZAPdeVOTwCdwAPY6WvJ/B/xAntZodC1iJor1JEhaO4lSKOFAMfuyQS3GD85O7DFXbgV6dYajaaparc2Vwk0R7qehwDgjqDgjg80AWqKWigClf6VZakgF1DuIGFdHZHUezKQw/A1i2/gLw9DazW8lm1ykrlgbiRnaLO7iNuqfeboQfmPNdPRigCGKCOCJYo12oowBnNcpqvgHT59Rk1jSpJ9M1Yh2Wa2lZEaRipLMo4JO0Z4w2fmDcV0+oyz2+nzzW0RlmRdyoAST64A6nGeO9cNZawmoaTea1D4n1LTp7YI93ZSxR3CQ9D/qwhkKNnjawPUcFSAAaFp42n0Gax0nxjA1tcyIka6nGC9tcSfdyWCgISQTgjAHJwK7SCeG6t47i3mjmglUPHJGwZXU8ggjgg+teaRfEPQtQtfsWvCyv7GZyjXUEDPbsACymSKT50+6T0dRtPz/ACtt1P8AhHr7SW/tPwbeq63cwlktLicfY5I2XG5dqE5+6cggkcZICrQB3VFYGi+L9L1qQW6tJa3hd0FtcxmNyUZgQMjDHClsDkAgkCt+gBKKWkoASilpKAEopaSgApKWkoAKSlpKACkpaSgApKWkoAKSlpKACkpaSgApKWigBKSlpKACkpaKALtFFFAC0UUUALRRRQAUtFFABS0UUAFLRRQAUUUtABRRS0AFFFFABRS0UAFFFFABRS0UAFFFFABRRRQBx3xRXd8P7xR3ubMf+TUVY1b/AMR03+C5k/vXtkP/ACairyuPxdpep61c202qTRQQsY1gtVclwODI0iAkDnAAIx1PJGADrb63N5p9zahtpmiaPd6ZBGa5E6hcrcSx3FtGbzR7ZIrWxVzKjSykr5uFG4qqbf4eAzjrXRWekawralf2LStbh/JtbS8nYhzG213LHcy5KkL69SOeON8VWJbxMWt4CLx8LEk0LAC4PlgSxtjLKqp83UDaTjrSauNOw7QLW0t9TtoYbqSG3s0ljCyhYn3B5C874OGVAWUdcFjwvftvCcf9r3Y8T3UbKjoY9LgkyTBDk5kx2eTgk8nGBk5xXEf2RcyO2gRyNCLxPLXLBvLtIs5lbaRlpZGOe5DHkV18/iO40izmW50yTzlYRWaW+XS5Y8IoIHyEnAww4zwWpiNXxF4kUTyaVBfLZxRxh9Svg2GtomBCqhH/AC2c/dHJHUA8Vv6PHp0WmRDS40S1OSAqkEtn5t2ed2c53c5znmvGm8Trp+vW01qBqxtbuZ1ikG/zrlsrvBUEN8xRY2AXaMDaPMDV3ZvYvCfgy30W2vYm1SG2xLIrBxAx/wBZM4P8IcnAIyWKqASQKAItWvZdZ8RiO1mhezgVozLBcPHNGMssmQCNwaRFUdQPKbuRTdGju/DFzObNZJre4kfy7SJlitYc5KsytuK8nBMWBjB2EiqlnbazpdwLi70qOSK8Yb5LdVSW3X+ASL0bGckr0JbjvWxaXltfW6z2s8c0TdHRsjPcfX2oAtLF4c8eWck6bo7xrdYpL2yZlK7wCYxNgLJgnBU591GawL7SNV0C+03+0le70bTIpvJvYFJKvIw5kjX7oVdygqCoB5I6CW98O6fdC8dLeKOe7iMcpwdkh6hnQEByDggnkEcEVf0zXbnw9aJb38ryWySx+Ze392ojRH4YRsQXO1iMCQnj+PgUAPhnhuYVmglSWJxlXjYMrfQipKsxaFpmq28Wp6E8mmGd/OdBbGNbjsd8bAEZ/vLjOQckVxF7H4g1y6vrW2dLG5sHNsDDcsY5ZCPmYFcHgFcZHBLAgEZAB11FYmkNq9reDT9VYSs0BnUuFWaIbyqq+0lWyBkMuOhBGa26AMvxIceFtXPpZTf+gGszwOmzTNQHH/IRmHHsQP6VpeJ/+RT1n/rxn/8ARbVW8LRmK21NT1/tS6B/CQj+lAG9RRRQAUUUUAZms6FZa7atBdq6sVKiWJtrqD1Ge4OBlTkHAyOK5W3vNQ8BeJItRvnvZ7KbZCz20mfOwuF8wFTkdcAneOAjMMqO9pksUc8LwzRpJE6lXR1BVgeoIPUUAdD4e8Vafr8UMcdzam9aEzNDbzeaoQMVyGwMjOOMAjcMgZrerxK80LUNBuLm+0Oa5kS5dTdRmdy+zPJGDlyByuCHUjgtwo6/w18SYdSJTVIY7Ndz/vjMmEw2MMM/dGQvmKSpI52E4oA76jFAIZQVIIIyCO9LQAmK4nxf8PotckN5ps4sbxkdJQkahJ1bk7wMbiWwfmJBx2OGHcUUAfLXiDR703jPfW32W6U75Y0hOZWOGJbjA4GQoQttALBgu8918MrjX7TQr/UbKZNStIpiZNLRvnyTl2QnOWwAQAxV9x5LAk+t6jo1lqbJLNHtuI1KxXCY3x5IPBII6qDggjgViSeB7CGK3a0u57R4ERJJQV/eRp/CwwAoPGdu3OB6CgCPXvC+i+PNLtr3Lx3KIWs72MlZIGyOoyOQRgg8gg42nkVrTWNU8Gw/ZfEksl5o9tCg/tyVkDlsAbWjBLvzkA8tllGG+Z6v2viLwnoUMWiwazZtJbKyGGKQSS7lyXLKnO7IYnjk5pj+OvDFzbyLLPcG3YbZGm064EeG4wxaPbg570AdRb3MF5D51tNHNEWZd8bBhlSVYZHcEEEdiCKkrgfEFj4h0fd4g8H3MmoCRmnudPuLhpUmQgYEIPTGXbCkZyAMgBK3/DPi2x8SW6BVa0vwhaSynysgAO1mUEAsm7jdgcjBAIIABv0lLRQAlJS0UAJRRRQAlFFFACUUUUAJRRRQAlFFFACUUUUAJRRRQAlFFFACUUUUAXaWiigApaSloAKWkpaACiiloAKKKWgAoopaACiiloAKKKKACloooAKKKWgAooooAKKWigBKWiigAooooA4z4n77nwpFpMEjxXWpXsEMEyD/AFTI3nFjz2WFsY746dRmeBNBs7DT5JEskjWKdobYlCp2x5jLlem9m8z58ZKlQScZqTxherNr53DzEsVjtoBbPmZLmchTwTtBCtEQSMgF+x56azthZ2NvaiWWUQxrH5krbnfAxlj3JxyaAM3VfD4vblr+xvJtO1TyxGLmP51ZQSQrxn5XHJ6jI7EVwniO4Or+IZYJksPIsd0AZ5iBKpCfaZRxwVU+WMH5SZATXoHiHVW0jR5biJUe6ciK2jbJDytwuQOdo+82OQqse1eOrYw6heQW1rdtdLqcQDzFcOtmhDSljwS80jEFsfMCT2oA3/CtsHtpdWMXlfbQot4iMeVbIMRLjJxkfMcd2ovILzW73VJ7GFpk0S1kMCKSPNvnjO3BHdFOeCCGcY5FaWrX/wDZWlyTxxebKMRwQKOZJGIVEH1YgVbjhPhbw1BpwiuLx2y2qXFmczB5d2XVVw5ZpDhSBwBkkbaAOe0nw3pl7rkE1np/2SG2j8mzimyl3O6IkTTSYH7tAqgAddxY4Dt8vZxeDgtioGpTw36gFJrZVjiRgSwHk/dZQTn59xzzuzzSeF7vT723nvba/ivrqRyLmVUMbIQTtjKH5kCjgKee5ySSejV6AMOW8n02JU12NTEkRaXU4lCwZDY+ZSxZOMHuvXnis7U/DMOoeVqOmXr20xG+O4tnDRyqR/Ev3XU5znr6EV2Qaufk8MvYyed4cu103LbpLNo99rL6/u8jyyf7yEe4agDlvt95prSJrtvHbRx4xexv+4kyQO/KHJ6Hj3NaRCSxFWCvG4wQeQwP9K1ptRsjJ9l1aIadNLK0MS3LrsuP9xs4OQehwevHFYt94WvLC5ku9GujGXOXs7gloHP+z3jPuvHqpoAyZfDdvGluumsbLybhplaJ3DQhhtcQkMPLz1xgqSBlSKmt9UjstRS5vGuIJp4yfs9zP9onuZQyoSI40OBg7v3fbd8gxxNa6pueK31CA6ffSZC20rqS+Ouxhww5+vqBRrdvbXOkTpdWUd6u393A5A8x+iqpPRiSAD1yaALGpaZf6dHqPiC51Kx+0si+ZaTziKCNA2I1WVhlSRn7wwXY/d5plnfrdPJC8MtvdQ4863mXDITyORkMCOQVJGCKs6P4fVrfUrmV7rT3ux5NwIhHEzNG5Jl3hd3JyA2RldpIzzVGwaO/vLrWArt9oIigleZ5C8CfKjfN03YLY77s5OaAIfFH/Ipa1/14T/8Aotqk0aMR/wBqAf8AQWvv0uJB/SofFjbPB+sH1s5R+akVa0wgrqBByDql/j/wKloAvUUUUAFFFFABRRRQAVz+teGUvp4r6xZLe+hk80ZX5JWwR83HBIONw64G4MABXQUUAcp4Z8cXXhhZbPVluFhtVUSWzwqBkswBjIbbGu1QQuShPyqU6V6/p+oW2qWSXdo5eJiR8ylWVgcFWU4KsCCCCMgivOtX0Sx1u3EV3GdyBvLlTh48jBwfQjqDkHuDXJR6rrXgC5kfLyxmJYYJ5ZS0RVSCqleM9wFJLqCSrSYIAB75S1g+G/Fdj4jt18orDd+WJGtzIGyvHzoR99MnG4dDwQrAgb1ABVTU9Og1bTZ7G5MgimXBMblWU5yCCOhBANXKKAOC0l9Z8G3P2DU5De6PJcuLe5abfOisVKkqEGRuZs9cduMCs4+PNcvNZuBpv9mXWkiQrHJY273ssakEBpY0kWRTuAJHl4xkBicE+kXVpbX1rJbXlvFcW8gw8UyB0Ye4PBrlPEXw88O6sl5eSJ9hu5F3C8jbHkMCWLqDwpJJLEYJ5Oc80AZnw3OtzyX1zqFxax2k5aZLKAnbG7OQ+FYl48MkmVJIJbgLtOd7xH4TttZZ763P2bWUhEVveh5AYxuzj5GUjILDIIIDsM8kHzTUNJvJZ5b7So9Y1tFf/Q55bOVJkJB24uG2TFRg8h2U5GcdD2Ph8eP7XS/tN1brNsO06bqM8bXBULwY7iIbSSe0iA8csOtAGjB4tuLDWrjTtespraDzhHbah5REMmV3YPUAcNg5PC/NtOM9bXOwy6H460UhozIscn7yGQGOeznXIwf4o5FOeQfoSDXNSX+qfDKOztrhJtS8LoCjXZVBJalnbapwQNgG0cgDngrhUIB6NRUNrd219brcWlxFPCxIWSJwykg4PI9CCPwqagBKKWkoASilpKAEopaSgBKKWkoASilpKACkpaSgBKKWkoASilpKAEooooAvUUUUALRRRQAtFFFAC0UUUALRRRQAUtFFABS0UUAFLRRQAUUUtABRRRQAUtFFABRRS0AFFFFABSMwRGZuAoyaWigDxrw7Pa3t3Br3l75rrUmmusTfKobzAmQcBghZMcdAGGeCfQZta0y3fy5L+2EhiadYxIC7RrnLBRyQMHoK8lbRLvwt4xv9L8i1a3cl7ZJZ2cNA2FBOckMVynzZyUIGAObF3DeSPaQLbXHkXFziWM3cjRBSWdgVGRg47jHbvmgC/wCINcXxRfxNp888elwxsIr5YgFjlIzJIwfGML+7DYyC0oIqPw0HvvtWvTqyvqDDyEcEGO3XIjGD0zkuf96qOp2SPLZ+H4jGbq8jAu3hXYEs42JKhQflDFhGPUE+lb2rXw0nSpJ44fMkUCO3gQcySMQqIAPViBQBFbBtS8RzXYtpLq00JC6wxgZnu2TIVc8Eohz1GDIPStfTLFJtQfVZoZYpyWzHIzkCb7kjrljlWCIFyBhVyMbjXM2umxO9r4fkS4a4sneW6uCQEmd8GaUoygncTJEjc/KZPQV3Ee1EVFAVVGAAMACgCO70qC5aae3b7FfyoqG9t4083AIIBLAgjjoQRjNNutcbRo5rnV0WKyEoSOeAPLhSD80oC/IMjGeRyORVsPUgegC1a3kN1BHPbzRzQyDckkbBlYeoI4NWleudXS1tGifSitmsXmMbWJFSGZmHVwFyCCAcjB69c0i+JLeyubSw1iSOzvriMFfveQ78gokjKAW46HB5HWgDfu7S01G0e1vbeK4t5Bh4pUDKfwNYqaRqWiyu+n3Ut/pwjO3Trlt0iN2EczHOOg2vn2YdK2lkonvIbS3e4uJViiQZZ2OAKAMJ/wCytc8ywfat2Ig8tlMQs0YZe6g56HGRx71x9topm1ptLW8mvNPtpdkDyyMZop8HzCki84iRvvNnDugzuGKi8Q+Ko/EF/wCZZ6VNNHYyO1peLPFapJt+832lmBVRtk+VR820nOEYVl6P4gbw4baOTXfCULyxiLNoJr90QMSsapEAByzEksWZiSSewB3PjS7s9L8Mx6W0ptLe8xaGRSAIYdvzkk9BtG3PYsKigWJbeNYAghCgRhMbQuOMY7Yrj9Xv7mdiusal4mZ4JDJaXC2tto0O7GMLJOd/QnjP4cVlWWuPH9msfD5traaBGRrI3txqplXC4K+VEVBAXAAcDk8DrQB1njM48G6t727D8+Ks6A/mafcPnO6/vGz9bmSuZ8R+JFuPCVxa6lYXulX9xHiOC8t3jEpDLu8tmADYyOOD7VueDTu8MQt6z3B/8jPQBvUUUUAFFFFABRRRQAUUUUAFQ3Vrb31rJbXUKTQSDa8bjIIqaigDgNU8P3mhX9veafuexicP5vnlJLY4IL7gCehUbuRhR5gdckeo+GPHVlrlokk4W0EtwLa2Ms6s07bSedoAUnDYHQ8FSc1m1yeoeHrnRppNV8LL9nuz9+KIIG2k/N5ZYEDPXbwCcEEYIYA9spa8y8DfEEXVy2k6o1w100rusku1UhjCbjl2IZlBVxyCy42sTgsfS45EmiSWJ1eN1DK6nIYHoQe4oAdUVxbw3dtLbXESSwSoUkjcZVlIwQR3BFS0tAHAppeoeBdRkvLO5F1oMxJnt5iIhagAHzTISSzYDDkDdkbmyATyWp+JfEGsa28eleKgtvJdL5eniOOzuRFkqVQTKBKePvCX/gI6D2uuf1fwR4e1ti93p0fm+WYw8fy8ZyMr91sHkbgR7UAcj4GtLbStcmvtW129bU9SXyIrfVrQ2sz7GHALMRKRlcbDjk/h6PLDHNE8UqLJG6lXRhkMD1BHcV5b4i8FXfhzSlGma5bS2C7VXTdaZGgfGGJxLlM8P8qCIYbqNvzZdlr9/wCHbdzbzXNlBG6RK6b77S5HKsQihv3yDI6xM6jB4PSgDuZ9F1Xw9q09/wCHIUu7e/nV7qwmm8tY22hTIjY4GAuRgkYG3gbTu6Drtl4j0iDUrBmMMy5AYDKnJBBwSOCCMgkZB5qt4T8U2fi7Rhf2qmNlcxzRFg2xx1ww4YcjBH6HIFLxL4bvZ7qLXNAuza6zaROkcbEmC4UtvMbrkAbmHLdec9QpUA6ikrL0jxBZa1NfQW5dJ7G4e3nikwGDKcZHP3TwQfQjgZrUoAKSlpKACkpaSgApKWkoAKSlpKACkpaSgApKWkoAKSlpKACkpaSgC9RRS0AFLSUtABS0lLQAUtJS0AFLSUtABS0lLQAUUUtABRRS0AFFFFABS0UUAFLRRQAUUUtACUtFFABRRRQB5p8aFjj0HR7oCFLhNTjjS4lGBEpRyxJyDtGxWIzyUXPSsPSWecy6pdrNbbI/J2PL+6Kry0gU4xlsgE8lVB4zW38bo/P8MaPb4z5+qrD0z9+CZfUcc+o+tcrqssmpw2mhQmZW1Fme53sN0dqp+fp03fKo68MfSgCfwukl8LvxBcoyyai4Nuj5Bjtl4jGCTgnJc44Jai9ka+1S4utxSy0VQDNgbUuZBjzORgiGNi/1Ze9aep3q6RpMk0UG90Ajt7eMf6yQkKiAD1YgVhabZr58FjHexTrb5N4fJ+aWQu/nMGK/MryqB2+WADmgDqdKWWOyQzSTszKpVJ33NEoUAJnvgDknkkk960VeqSvUqvQBdV6kV6pq9SK9AFwPSXFvb31s9tdwRXEEgw8UqBlYe4PBqFXqRXoAgMF/ZyvJYSrOksseba5cJHAgGG8sqhPocHIyD0zXL61NP451WLQrTzo9KTEt5dAFdoGcKP4WZwUZc/dHz4ztxa8aa09rZRaVZAy6jqDeTFCpdWIKtyGXGACBk5GF3Ec4qmljNZLbeE9NmM1xdMbrXL8nDBW++c9nkIKrjkKCewNAFy20zT/Fc0EENrb/APCMaUTDbqI+biVDg7WIyI1xjKn5zkEkZBzL7wXqmlyrHYySX+n3V5NLc25vpbG2toCM7AsTZ9sgMOB8oya9AtIIbO1htbaNYoIUEccajhVAwAKshqAPP/Ah+Gmv2wi0rRtPjvVO57W9iWScHuQz7iw46gn3xXpiqqKFVQqqMAAYAFcfrXgbRdWkuryKzt7XVZoWjS9WLcY2P/LTbkAuOzfeHY1kSeIPEHgRLptdzqfh+1WBI76RgLqVmADYC8MA2fv7Tg/eY9QDvtQ06z1axlsdQtorm1lGHilXKn/646g9q4O48F6t4YUv4Wk+36eGLHSbuUKyZJJ8mY9ByPlfPQ/Nk12eh+IdJ8SWIvNIvorqH+LYfmQ+jKeVP1FadAHm2ma9Z6nNJbATWt9EMzWV3GYp4xwclD2wRyMjkc1p1u+IPC2k+JYY11G3PnQ8wXUTFJoG7MjjkYPOOmQMg1x15YeJfDEmJIJtf0kH5bi3Qfa4RnADxj/W9QNyYPBJFAGpRVTTtTstWs1u9PuY7iBv4kOcHGcEdQeRweat0AFFFFABRRRQAUUUUAFFFFAHO654Ut9Rvo9VtQsOpxEEOCVEuOgYryD6OOR7jipPAHjLU7W+uNB1KF2a0EUUUZhitUjTDZO1ARuOBj5th45UkA71Zet6HBrVnJGzGC4aJ4kuEALKrDDA56qe4P1GCAQAen2l7a6hbi4s7iK4hJKiSJwwyDgjI7gggip68M8O+JtT8GzPBrTJHFaxiO3toSVinBGA7EKxIBVBuA3gvhsggj2LRdcstetGntGIZCFlifG6NiAQDgkEEEEMCVYEEEgg0AaNLRRQBw3idZtH8RQ67egXmjBRHNDIhkMO5kG5EEZ5DKhxnJ3NwMc8vr+p+C2uZzYeHrgw/Y4rttU0mFU+QvuDDI2HDxgEvyDkdmx67cW8V3bS286CSGVCjoejKRgj8q8g8aaAfBRF9p+oTxWdzOzRiSV/3E3lFQ3mne+8nGMABlUq27gUAS+CfEuiWWq3F7OYbmS9CiXVljMcqKxyPtEZJ2KWbHmoTH9wfKAor1vFeSa34P17VtK03WNPg0ye/BWZptP8tPtaSp++Lq6+W7EYAbOGycqAcDo/Deoy+GG0/RNdmitIrq1jeyjnmXMEmMPag7iWVTjYTk4O0kkDIBs+IPDMOqzQ6lbM1vrNnHJ9juUfbhijKofghlBbOCDjnszAz6PrB1ESW91ZyWOpQKhuLSRg2zdnBVxw6na2GHoQQCCBs4rN1jSRqtqFS6ntLmM7oLmBsNG3uOjL0yrZBwMjgYALtFYuiaxdXDtp2s2yWerxAlkRsx3CjA82EnqvIyPvJkBuoJ2qAEooooASiiigBKSlpKACkpaKAEpKWkoAKSlpKACkpaSgC9S0lLQAUtFFABS0UUALRRRQAUtFFAC0UUUAFLRRQAUtFFABS0UUAFLRRQAUUUtABRRRQAUtFFABRVAa3pTfacanZn7KjSXB89f3SqWVmbn5QCjgk9CpHY1zd/8AEvQ4dPlksXnuL0oDBbS2ssJdmwI871G1WYqA3TqRna2ADmfiTqf9s6qdFgubaKCyGZpJJNpV2XErDPeOF+vTMpzgrWN4Sg8+3m1po2j+3bVto2BHlWqcRLgk4yMucd2rn8z64kOnidZm1SaQvdKm2U2gYGeQkfd82XoMbcNj6drqd4mj6RJNFBvaNRHb28a8u5IVEUD1JA4oApTmXUdYnlheNItIQiBpVJRr50OzPynIjQ7j6F1PapbBIdr3UJVhc4kDKu0FcDbxwBxyQABkk45p13ox03Q7HR5HsZ5mDS3hkTe0s8h/eOPu4+VpFHfDD0wZlVUUKqhVUYAAwAKAJ1epVeqlPDUAXVepVeqKvUqvQBeV6jvdQh06ykupyfLTHCgkkkgAADuSQPxqNXrkPFVxeaprFr4ct5ZIbe6U/adqctFwXbdjgYAQY6mQ5xt5AIvD+qE2F5401JEubqV/s1haxtuO/hdqZ5Uu/bHCgE55rtfD2ktpFnIbif7TqF1IZru5IwZHPQdThVGFAHAArg5biKHVru5tbe3W00plhtA77RJdlWG1fUKHI24PzE7Rniul07xYkbTWmqnZNYWySX10E2RRyN1QjJOcEHjI69OlAHYhqkDVSguI54UmhkSSJ1DI6MCGB6EEdRUwagC2GpXWOaJ4pUV43UqyMMhgeoI7iq4apA1AHKXHw602G9tbvw/PJoU0dw000lkvzyqQMxgscBeAdpBX/Z5qpZ/Ee78PS2OnePLWOyurmMslzbneoAYr+8UZ2k4BypYfN/DXdBqq6ppWn65YtZanaRXVuxzskHQ+oPUHk8jmgDTtrmC8to7i1njngkG5JYnDKw9QRwalrzi58I6r4ZkvNT8G3LIfKhSHRwqi3cqVDs5Y8kqPvAq2e56HS0b4k6Td6vPoWrSR6brFvKYXjd8wysD/AMs5CBnPHDAHnjNAFzXPAmm6pdvqVjJLpOsEf8ftpgeYecCVD8sgyQTkZOAMiuXuNS1Tw7KsPimxSGFm2pqlplrV8kY35+aI/MB83BOcHAr1GmyRpNE8UqK8bqVZGGQwPUEdxQBxMciTRJLE6vG6hldTkMD0IPcU6o9Q8ASWEj3fhC6j0+RmLSafPuazlJJyQBzEef4OPlAxWRH4jjtbr7Br9s2i6gF3eVdOvlyDjmOUfK45HTkc8cUAbdFY0Gu/2rfCx0K1m1CYoxMsakxQtg7BIeqhscE4BGSCa6DT/A2q3haXxBqgRWTymtNPOI2XOSdzDcCw+UjkjkqwJ4AKFxf2toJPOnRWjiMzJnLBB1baOcfhWbZeKdO1W/Sy0vz765IctFDEd8e3g71bBXnA5Heu8tPAnhq3sYbWfSba/ESIgkvolnY7VCj7wwvAzhQBksQBk10VAHlenz67qyRS2fhi/ijLESi/H2WRMY6Kw+bIPY49+tWmsPFiqD/wjsTESYYLqCZ2Z+8MgZPXg47c+npVJQB5xe6b4tt3xbaFZ3Sg4JXUdueAcjKdMkjnB+U8YwSwQeI1P77w3OiiEsWS4jfLgA7VAOSOcZOOQeMc16TRQB43rM95PpUH2nwr4kbzl3K9lbnzraTGOMEMpAPXGCCRzyKyLS817wHdWX9oWuqQ2dirLiNBtmLAuSwB2OQpJZQ7D5SylSJCPeqrX+n2eqWMtlf20VzayjEkUqhlbnI4PoQD9RQBleGPFln4itwgaOG/WMSPb787kOMSJnBaM5GCQCM4IByK6GvFte8N6h4EvoL/AE83t5pqysYWjuNssDsFVUJZWH8KgHHzglWBbaJO+8I+M7bXoktriWFL7GF2sAs/yBiVGchgrAsnO3PBYYYgHV1DdWkF9ayW1zEssMgwyN3/APr+9T0UAebeIvCVlodlLqLeMNV00N8gle5lc7vmKqkcbLuwOAuCcJ9TWAmoXF5arpknxB0i+spAY7iHXIlhZkI4xEyq7Hn/AJ6DHBz2r1vVtKtNa06WxvYw8Ug9ASp7MMgjIrhba08WaDpE+k3+l2/iWxgw0U13OWaVSxBBG12LDKtgrgDcAxwKAN/wCmtJ4RtV12aOW6DMI3UoSYgcJuKMVJx6HpgckEnpcV5KLjREvWS7+H+raLfRIn77RpBCAJOF+aN4yxJOMbSc8EZ4rQsNeggCvpvjuXy4VG6z8SW4iDswJVPOZEYE4OD8/QnDYoA7zVNMi1O2WN2aOWJ/Nt50+/DIAQHX35IIPBBIIIJBo6ZqryXB0rUWij1eGISSRoCFlTOPNjz1XPUZO0nB7E2PD+uW/iHS1vIYpYJFYxT20y7ZIJBjKOOxGQfcEHvTtZ0ddWgiKTta3ts5ltLpFDNC+0qTg8EFWIIPUHscEAFuis7S9Re6Rra8RYdTt1X7VAM4BOcOhP3o2wdrexBwyso0aAEooooASiiigBKKKKAEooooASiiigBKKKKAL1FFFAC0UUUALRRRQAtFFFAC0UUtABRRS0AFFFLQAUUUUALRRS0AFFFFAC0UUUAFLRRQAVh+LtRuNL8NXM9oypcO0cEcrHiJpHCB/cgtkDucDjrW5TJ4Ibq3kt7iJJoZVKSRyKGV1PBBB4IPpQB4dqutTWunRf2QlqNO8OAQQxTJ5pu5lUExkBh8qgKxPZk3Y+SsOTfq+p3MlzfysxaSKXU40KhpSjM0jgkKgSM+WvHAcDnaMMvp7rSdXvtFcQ20lhcyx2NvbRiILPOzsp2lsY2kFDlRiTbzziI2kivB4dLS2h1GQQGJpcbbZMvKwxxvkYsOmMdgKSVhtnR+EbUXEc+vPEY/toVLSJlx5NqnEagc43D5zg4O4Vr6dbf294yXcu6w0XEjZHD3TD5R052IS3XguvpS6neJo+jyzxQ7vKUJBBGv33OFRAB6sQPxrFgvrjTvDd5aaRqrR3dgrSXUkMCO99fSOFGwnP7rzWKElQTswpIBIYjWvw1z4mluPtETxojYEMRVX3EBSz9GZQjDuRnsCKlqjYky3d9OLqS4idoxGzzGQ7fLU5PYE5z8uQcg1eoAKKKKAFBp6vUdFADdQvZLLTbi4iiM0qISkYH3m7fhnqewzXJWl2bDRtS8UiFTdX7eTp8QUjKljtIU8je7NKRk8H2qXxKP7b1Wy8OxCTfK3mSyK3ypFgiQng87SFGeP3nqOLFxfQHXWuBCH07RCtvbQxlVMt22BiMEgMUXgDqCTQBJBHL4d0wNBOZbKxtnedw3mC6uCTu3AKXjO45yCQOc4xWZrGm2t3M1vEsUGs3KGWSzv5JfmY9RFIcDIPIwCDhTgAA1oTWt1aR50K7jkltHM96rENNK7AfLJGgAY7PoxKjqSTWPCuleJryYXsZtZlYvcyw5a2mCbC25XAMT4GMkKR6t0oA0fDttqPh2GKxsnRLm5n+03EE8isba3Vtv+rBwxI6up54JOcCuu0nxhpmp2sE7Si1W5neG289gvn7TwV+oIwDg+3c4Vzd3sWIrqGa4GoXLxJbwsxaKAKSzJJGgLEjkKcMecZxXK6noNvqxmTQ/IuhE5SSPLJcwnHG9ZDh0yBwQMgD72BQB7SHqQNXm1j4hk8P2t0hk+06TpMYs9w3SPPcjBIDHlfvAYOQPYCu0s9Zs7y5a0SZFvI41kltmYeZGCAeQCfXGRkZ70AbAapA1VQ9PDUAWg1ZereF9C165gudU0u3upoCCjuvOBztP95f9k5HtV4NUgagDg4bLxV4DtYVsLk63pcMU810t5IIxCijKJF1cHAIwdy9OF611HhXx1oPjCAHTbsC5C7ntJvllT8O49xkc1rhq5TXvh/o+rR3lxZQQ6dq9wFKahFGd8TBw29QCMMcYLDB560AdxVLVdI07XLB7HVLOG7tn6xyrnBwRkdweTgjBHauFuPFeteBmmbxDBJeaAtwlta3plRrtsoTuZVAVhlSOdrDP8fWu40fW9M1+wW+0q8iurdjjeh6H0IPKn2IBoAxLWx8Q+EWWPRz/AGzoobjT7iUJc26lukUrcSAAn5ZCDhQA1dBoHinSvEkT/YZnS5hwLizuEMc9uxH3XQ8j0zyDg4Jq1WPrXhjTNdZJriOSC+iUiC/tZDDcw5DD5ZF5x8x4ORzyDQB09JXEjX/EHhVceILc6vpan/kKWMWJoV+XmaAdhliWjzwv3Rmus07UrHV7GO+067hurWUZSWFwyn16dx3HagC1SUtJQAlFLSUAFJS0lADJYo54XhmjSSKRSro65VgeCCO4ryHxZ4IuvDN22t6FcSxaSkj3U9pHkCCTacEbWUrGehYEFAeflGY/YaSgDjfCHjcaliw1RJba4UokU1zhGlZhkKy4GHx0IGG9FbKL3FeN+Nfho1hJca34djMiZV5NO8veF28EJj5hHjrGvIwNv3VWuh8I/EC0uLe3s7p7jyI1jhN9dyqWMzLuAbGRsIICuWOSOSSVZwD0OoLyOaWynjtpjDOyERyAA7WxweQR19jU9FAHlOiarqVtcajZaz4ru9HvbWd0RtSWFra4UkgOu8B+pyPnAI2kAA7V2G8O393CtyLXwvry+R5CzJG9mzR5JKblMoPOCDwAc8c5HYX+i6Zqk0Et/YwXMkG7yzKgbAbqPcHA4PHA9BXMXvwq8MXMyzW1qbB0jdU+yARfO2SHLKA5IJ4G7HAGKAKvh+eHwlbi2m8G6tpyzO2ZLWNL2NRuLAZhy+0F2I3J3Ndnp+oWeradBf2FwlxazrvjlQ5DD/HsR1B4rlJPCniewtZH0nxZePeMrMVuyskDMPuqFdXZQRnJD9QOOeHeDLDxJY6tqR1iytIYLtUuXktm2Ibg8OFj3P1A3M2VySDg5JABta1pMtzJDqVg4i1S0VhETjbMhILQvkHCsVXkcqQCO4M9jew6haJcwk7WyGRvvRsOGVh2YHII7EVp4rn9TiGjXsutxnFrIFGoIWOAo4WYDoCo4bplBnPyAEA1aKAQQCDkHoRRQAlFFFACUUUUAJRRRQAlFFFACUUUUAXqKKKAFooooAWiiloAKWkpaAClpKWgApaSloAKWkpaAClpKWgApaSloAKWkpaAClpKWgAooooAWiiigDyf4naM3/CUabqaXCKs8Bi8jYGLSqdqtjO44EuSygbdgySCMc3olrb3v26+lRJopmNrBuYtiCPKYyeeW3n3yK9h8T+Ho9f09VVYheQOJLaSQHCsCCQcdjjGeccHBxivK9L0u98MWVtomrW0lvcRl0ilIJiuQCx3I+SMkAttJDAAkqBQBk6nbXb31rYWk1wsccsVvZST5cJdTZVSGI3N5UYkkzuODs9Km8G+DUk8YPcvbeTZaOREEeZZi04Gdu9QA2wnr1GyIHlWrqvDWhWep+D4JZJGEl5cPfi4tXeN1diQrIx+ZTswvbjPY1u/adB8L2FvZPdWOm20a4ijlmWMY/4EeTnOT3OaAPOAZPCuqy2l/b3YgZFT7TtZ0PlqFD9OQybM4JwVbOB8x6CORJYlkjdXjcBlZTkMD0IPpWq3xA8PMH+x3Fzfsg+7ZWkswP0ZV2/rXKarJdXkq3fhzw7eafcSNuka6miigkPcvErMc+4Ct6k0AbFFUI9ReKZbfUrf7HOxARi+6KQk4AR8DJ6fKQG9AQM1foAKRiFUseABk0tY3iq4mg8OXa23NzOBBCAQCWchRjP1oA53T9UuLUav4mjtYZG1Fvs2nlQDI7AlEBJK/KSAcYyRjJ4rXtJ10WCW2injmsdMg3XZuJFJmuXYMCTyYzuJOTlcE85FKtsp8Q6XpUaH7LpVr9oYhRtLkGOMEDoceYfyrRm0W3aaGSAtbiO5N08cB8tZpMYyxHP5dec5zQBj3N0NasEXRNQZdRmJu2inuXWduGAWOQ8MqsG4IZTnqoINWlT7XZ/2dqe9b7UIG+0XMEUUM8cCkYMw3NgEgjIyvPbNc7Bpl7eeJmg1yweGNpGuJZ4SWhZFJ5B42tggBlIOcbkPJrduNejGmCfU5Fe11OV4oPKmCyRW52q210+/kkfKMMRnIOMUAM1K/v8AS4jqVgLK50SfbEkEZaSCOIYAOQP3YxuB+8owPXFQ6La2EsJ1PTIJIblI2jtbS4kQbZTGMeVMQxZNuSF5X2WnXr6ncX0V74ZvUmt4DHbyRRMcx4JD+bCxwxJ5yNjex61peXplzdxJIIYF0q4KR7GQWkt045wAc71fnGQc465oAnWKLULtdJ1ASXb28KTSTYeLc/GQ4UBCMEdCQcMMcGk1Dwhpt9qcOoIZba5SYSsYXKhzkZP+yxxjcuD6k1r6bbz2thHDczGaVc5YsWOMkgFj94gYGcDOM4HSrVAGdZa7qVpc29rq1v5s15dSiM26/JBEMkFnOAeB7HHY4NdBp2qWWqWoubC6iuIScb42zg+h9D7Gs2SNJY2jkRXjcFWVhkEHqCK5uPwuNCubzUvD5Zbt7cxxW8kpEatgAHPOQAOFbIB6baAPRA9SBq5S18URQyXMOp4t1s0iE1648uJ3fg4DHIGe+SPU8V0UUySxrJG6ujAMrKcgg9CDQBcDVIGqqGp4agCaaKG6geC4iSWGRdrxyKGVh6EHqK5G48AWlhc2t74all0iS2855I7IhXuywBVGd9wChlHDKyjJwBXWBqkDUAcTZ/EiTRLuz0jxzBDp2ozwCYT27F4QCzLh8fcPHYsvOcjpXoMM0VzAk8EqSwyKGSRGDKwPQgjqKx9X0TS/EFkbPVbKK6gPIDjlT6qRyp9wRXKXPhfXfDd5Pf8Ag65UxzzxKukOFS1jTbtdiM53ZCnK4PXO6gD0aub1DwjE2oNquhXkmiaqzBpZrZAYrnk/66LhZPvNycMCc54FUfD/AMSdF1jVJtGupEsdXhmaBoJG+SVw2P3bkDdnsCA3PSuyoA5u38bS6TPHZeMbSPS5XwqajE5exmbaDjeQDE2d3yuOi8Ma7EEEZByDWfNDFcQSQTxpLDIpR43UMrKRggg9QRXML4c1Hw9OZ/Cd5HFbM+6TR7wk2py2W8oj5oDy54BXJHy0AdvSVzmieMrPU7tdMv4JdJ1vbltPuyAz8HJib7sq8NyvYZIFdHQAUlLSUAFJS0lABXnHjbwS6PJrug2aS3KMZpbMRK/mNhssitwSdzbl77iy/NuEno9JQB5d4F8etZ2MNrrE+7T0hjWO7kBBD7d0gHyjKJnnuoBJyudnrAIYAgggjII71534w8BxXly2uaRbRnUEDNJbFiiTsQPnGCMSghSDkAlVyQQrLz3gfxtd6JPHpWpIG07dsyDhrZuRgIQDsG1gwwNpB6H92oB7NRTYZoriCOeCRJYZFDpIjBlZTyCCOoNPoASilooAbSYp9JQBzdm50rVDoszs0UitNYO5JJQY3Rk9yhPHcqR12sa16XUbJbyBcKpnhbzbdixAWQAgE47ckH2Jqnpl+upadDdqjRlwRJE2N0TqSroccZVgVPuKALVFLSUAJRRRQAlFFFACUUUUAJRRRQBeooooAWiiloAKWkpaAClpKWgApaSloAKWkpaAClpKWgApaSloAKWiigApaSloAKWkpaAClpKWgAoopaACobq1t761ktbuCK4t5V2yRSoGVx6EHgipqKAPJvGvh3TbLXdH0y3juks75bu4niF/cbAUKYCoJNiqTKSRjsMYGQa1p4e0axKta6VZxOvR1hXd/wB9YzXRePE3eMPDp/u2d8f/AB62H9az6ACiiigBksUc8TRTRpJG4wyOuQR6EGsc6VdaapOlSCWD/nzuJDheOkb8le3ByOMDbW3RQBjWmoxXTtCyvb3Sgl7aYBZFHHOMkEcj5gSPesvWwLnX9AsnjZo/PkuiQehjT5c/i4ro77T7XUYRHdRBwpyjAkMh9VYcqfcGuf8Asktj4rsY57prhTZXAheTAbAeIkHH3jz144HOTk0ASaHGZLrVr9vLJuLsojITykYEYHIHIZX9sk4yOa2Kw/By7fCWnEsWaSMyMT3LMWP6mtygBksMVxC8M0aSRONrI6gqw9CD1rG1DSrqCC+n0tzJPJaLbQ20z4hRF7BcYJP+16nkAmtyigDz/Q4zYJd6pdWlxaXkOLW3SRwpMj/3XfqoDH5X3DO3D4rroGj1C9OkXzmS4tUhnneIlFmkGD8ydOCEwT15xwDVya1t7l4nmhjkaF98bMuSjeo9DWDd/wBu+HbWE6SG1GITSS3X2hy8j7jngAcAf7PfnacmgDs6Ss3TNct9RjtUkU215PB5/wBllPzqvT/D3wRkDpWnQAlJTqSgCnqGm2eqWv2e9gEse4MOSCrDoQRyD7g1laVpV34XitrXSpt9iblpbpp8u4j2/dRFwMk9xg5wSG5roKKAI9L8U2V7BZm5Isbi83eRBO4DSbTjj3ORwcH24Nb4euJ17wvpviCPN1GUuAu1J48bgM5wc8MM9iD7YNL/AGnqXh1JPMha706GGGC1ijLSTSSZwWZj938cjp8w5oA7kNUgasi01exu7ue0huo2uoMebBuG9MgHkenI56VoB6ALQapA1VQ1PDUAZ+q+FNB1u8jvNQ0u1nu4gQkskYY9MfMOjgdg2QK5eBPFXgCFQt0db0G0s3mupLyTbIjKThIcBmHy7eGyvB+Za7wNUgagDM8MeM9D8XW3m6VeBpVGZLaT5ZY+nVfTkcjI96364fWPh9pF8txNpkcWkalPJHIb62iHmJtOfk5GwnnJXBPfPSs9/GeseCdw8WxCfS3vWtrO7jYNctGMlZJFUbCMYHBVuD8p60Adzq+i6br+ntY6rZRXds3OyQdDgjIPVTgnkYPNYYHifwom62kl8S6UnLQTsBfQr8uSj/dmwN52sFY8Dca39L1bT9bsEvtMu4rq2fpJE2Rn0PofY8irlAFXQ/EmleIoZH066DyQnbcW7gpNA2SNskZ+ZTkEcjnBxmtWvD/H/i/RbrVbSfS3Vb23Vgmpw7opkYNxGjZG5W+cZZWTknn5savh74sXNnbKPE8QubJAqtrOnxF40O1eJkXOwliw7E8fIo5oA9bpKgsr601KzjvLC6huraTOyaCQOjYODgjjggj8KnoAKSlpKACuK8aeCY9ZR7+wjAvhzLCCALkAY78CTHAJ4YAK2MKydrSUAeUeEvE+p6BLcxalb3syed9mNlCqtsmypd9zNkcFiT0Y9eTvk9hBBGQQR6iuM8VeEYtZYalYpbx6xCjLG80YaOUFSu1wQezEBsHGehGVPKeHPEOoeHBNaR6ff3MVjBDbyWQhMYjlZ8u3VwMZYjGM71JLRlXQA9foqKC5gukZ4JVkVWKEqc4I6ipaAEopaKAG1z0q3GneKQAI10zUIvlzKoKXS5JAU8nemT8vA8pjgFiT0VZfiHTZ9T0eWKzMKX0bLNaPNu2LMhDLnbztJGDjsSOc4IBNSVXsL2DUtOtr62cPBcRLLGwBGVYZHUA/mAasUAJRRRQAlFFFACUUUUAJRRRQBeooooAWlpKKAFpaSloAKWkpaAClpKWgApaSloAKWkpaAClpKWgApaSloAKWkpaAClpKWgApaSloAKWkpaACiiigDgfHP/I3aD/1433/AKMtaza0fHB/4q/Qx6WF7/6MtqzqACiiigAooooAKzdV0kahJZ3Ecvk3VnN5kUm0HKnh0OezLkZ7HB7VpUUAcXo16PD8MOiawos5UO23lZ90M6n5sK+0DIztwcHgdc101Wp7eG6geC4hjmhcYeORQysPcGuffRtQ0f59Fm+02qj/AJB11J93jgRSHJXoPlbI91oA1qKoWGr21/I8AEkF3HnzLW4GyVBxzt7ryPmGRz1q/QAUUUUAZ9/pEF7DdBCba4uYvKkuYVUSFfTJHT/PFZsuteINI1pYJNNN5pUjJFC0TFpE6LlmPfud3H+32roqKAJ7S/tL8Sm1nSURSGKTb/Cw6j9R+dWK5ybRokktZbL/AEf7I7yx28Z8uJ3YH720Zxk9vfINVNF8R6tDPNZ+IrAwiCNpTeoMRlRj8Cef4eT3VaAOtopsM0VxBHPC6yRSKHR1OQykZBFPoAbSU6igDnpvCOmtrkGrwK8FxFL5rLE21JG9Tj7pJxkrjPfOav6bruo2s9vY6vB5lxKJppJ4F/dwxqflBbA3nHHAB6fL1NaNRzwRXMDwTxpLFIpV0cZDA9QRQBqafqdnqlol1Y3MVxA/R42yPp7H2q6GrzuDwy3h/wC33Xh12S7uI1jjSaXKR4PJ5B3cYwGzjkAgGt638V2yNeDUg1lDbTJbi6mXy45XI5IB5UZ7njBHJ7AHVBqkDVTSVXUMrBlIyCDwRUoagC0GptxBb3ts9tdQRTwSDDxSoGVh6EHg1GGp4agDj73wH/ZhS98JXL6VNa203l21sqj7TKcsvmO+dy54w2QB0K06y+JUOmanb6H4xFvp2qPCkjSwsxtwW/hYkfIR3ILL/tdq7INVDWNC0nxDaC21axhuogcrvHzIf9lhyvTsRQByPi34bwaysuoaU8c8U0Yf7LJISjYGV8pgflBz05XkkLnBHBa5ZT+HtRC7YLCWbdb+ZM7xkkKrF0k2j72BjPmKpbaNoXNeiyeHvEXhu9e68K3MU8V1eqX02ZEhtLeEqQSFUZBBwdy4J7qx5rUsvEmg+ILqG01W0t4L8F1thcBXjnBwrNbzEYcHIHGG9VFAHn/w70fVLnUrnUPDuqtpibjJcI0LtCxLkojRsF3ZUHJBBXPBwQB6VaeNW06SOy8YWqaPdHCre7s2Nw2CfllP3CdrHY+DjHWt2ysbXTrVbazt44IU6JGuB/8Arp9xbQXlvJb3MMc8Ei7XjlQMrD0IPBFAF+kriRoOreFl83wpObiyUEtot9MTHjAwIJSC0Z4PDZT5jwvWtzQfE9hr5mhiEtrf25xcWF0oSeHpglc8qQQQwyDnrQBtUlLSUAFc54l8LW+t+VewxxrqdsVeF2Yqsmxtyq5HOAeQw5Uk4yCyt0dJQB5fos8nhzxJEBKtnLdTSNfw+Q22ZuWwihmLOEThRgEyblJHyH0vQ9at9e0i11G3jliW4iEoinULIqkkAkAng4OCOD2rG8Q+GIdZZLy3lay1aFCkF5HkNtPVHwQWQ+mQR1Ug81xEN5q2m6jLG0rafqVhaRrJc6heJJDL8yrlshSd4XAYYD4IbZIuUAPYqKydH1631JIoZXjg1Ex7pLNnAkXAG47T82AWHJHcHkEE61ABSUtFAHMaNugvNY09vLH2e+eSMIG5SUCXJ3E5O53HHHHAHStas2ZHh8bytutxHc6cmEDKJS0cj5JH3iuJAM8gH0zzpUAJRRRQAlFFFACUUUUAJRRRQBeooooAWiiigBaWkpaAClpKWgApaSloAKWkpaAClpKWgApaSloAKWkpaAClpKWgApaSloAKWkooAWiiigBaKSloA898atnxvpC/3dOuj+ckH+FUas+MX3fEGxj/ALmlSH/vqVP/AImq1ABRRRQAUUUUAFFFFABRRRQBR1PSLLV4US7i3NGd0UqMVkib1Vhyp+lZr/2lpIxOkup2uT/pEKDzkBPAaNQAwAz8yc9Pk7noKKAM2C4huoRNbzRyxEkB42DA4ODyPcEVJWbrFoqXi/2asVvqVyDK8obZvWMY+b5SG5kA5HGc84ANWw18utml9EI3u5Xjt5IiCkyqud+MkqDzgc9OTzQBuUU2ORJY1kjdXRwGVlOQQehBp1ABUVzbQXlu9vcwpNC4w0cigg/hUtFAGHf2WpWP2y/0WQy3s/lr5czAIiL2VeAT2+Y9M/MKtaJ4ma7soTrFr/Zt1JMLdEkJAlfGflB5HPHPGcAE5FaVQTWkFxLFNJEhmh3eVLtBaMkYJUnpxQBr0lcVdPrnhiC1TSLf7fp8IYzpIxaVyzZJ4HAA6bQep+XuOmsNXt75o4G/c3pgWeS1c/PGp9exwf6etAF6ilooAbXCeIEtPFFxEthcRzTxKri0mMkEksfJ3wliF5H8QXkfxAGut1m7ubHT2ntYDNIGUEBGfaueTtX5j+H17Vxmjf2NrUsV7JZiya2fzfIaQfZZXJYKVYjMbbuduFPqrUAX9EupvC0Ftp63aC1sYWu9TD/My7lBCKg+7gkD5TgnOAxya6/S/E9lepYx3BFlfXcImS0mYbiM9j0J7464PIFcje3UqJZ6RrqtcveAyyujmIwEEcRlVAkxycA7gvUHvgy+GV1+9WbT7yC7tHk2SzJGsc0BL5YyocZON2PlBBOdueaAPag9SBq8+sfFlxbRm4dTd2VxcxWmnxRMXkbAw7Fz3wMkMeCDlgeB1tjrNhqM1xDaXcUstu+yWNT8yH3HXHoeh7UAbAanhqqhqgvbuaCJBbW7XE0jqgVXVdqkgFyT2UHPAP0oAjvnuNWvI7CxuhHbRS5v5oZsSoV2ssQxyC2Rk/3cjqQRZ1fwxpmvRt9qgUTMoXzlRSxAOQGDAq6g87WBGQDjIqfT7ZbO0jgDtIVUBpHxukbHLNgAEnqa0ENAHHDTfEvhUXE9je/2jpUSp5dlcrLNKcsFIVlDOuFAbgOCSQFUAVfsfHuizTtZ6lL/AGTqEZ2TW96QgST+6JPuMehGDkgg4rq0qpqeg6brVvJHeWylnXb5yfLIvBHDDnoSCOhBIIIJBALFY2u+HLXWxDOHa01O1bfaahAAJYG57/xKckFDwQT9azrzwTq9vqk17oWuSWlvLI8psolSNVZlAJGUdWyVXgqOrHIJOYm1TxhpNl52oaNHe+XEJJPIVkfJfaVATzASFDPnIyCowpyKANLw/r98+pSaBr0McWrQx+bFPCP3N7FnG9O6sDgMh6ZBGQeOlryTxTq83iCWG2gs/sWuaZIl3Yuo85zJtbcm3aDt3DB67sAgHgH1OxvYNRs47q3fdG+RypUqwJDKQQCCCCCCAQQQeaALFJS0lACVj+IfDdj4jtFhut8csefKniIDpnGRzkMpwMowKnAyOBjYooA87YXcetx6ZqgitNSuA6jVkdVd0GHAhyuSvD5UtvjLZBxtY9HD4zfS7l4PFKQWKy3TRWd1Fkwyr8xGTztKqAGJxzngAAnX1DTrTVbJ7S9hEsL4JBJBBHIYEcqwPIIIIIyK4i70698I2M6i2OsaZM81xODbR/M52bTOiIWYkqfnjUY4LK3JoA9QorgdAubdoNQn8PagnnzRrN5Ny7vapPMxbcsoGJAWJU4ycjGV7dDPfa8yzrb6ZCjiUxwvLKGUrziQgHOPu8deo7AkAo3ZM3xGjCwEi00lt8wk4BllXapX38liCPQg9q2awPDMdxKst7c6pFqbuqxtcRIuwyKNshRh/CSqjGBhkbsQBv0AJRRRQAlFFFACUUUUAJRRRQBeooooAWiiigBaKKKAFooooAWlpKKAFpaSigBaWkooAWiiigBaWkooAWiiigBaKKKAFopKWgApaSigBaKKKAPMfFblviiqdk0VCPxmf/4mko8Tr/xdOZvTRbcf+R56KACiiigAooooAKKKKACiiigAooooAx9d0aXUkE1pdSW92iFFIkIRlJGQRyM4yASDjOcHArKs9bjt2XS9V05tLctHbW8JYyLKCv8ACQMEDoT2yM4JxXW1XvrC01K1a1vbaK4gbqki5H19j70AcvdaNqGmCCTw7MkcFvE6/YJAWSUks2cluu49cjrkk42nRtdXjmuzZTxtb3iopZDyhYqCVV+jEZHoe+MVmDw1qfh29a60K4lvLF2LSaZPMAcnPKO2emc4OM45Y1b0aex1+S5h1mOOB5lVI7ee3KmPjlSzqAx3AsFI6AHFAGzRXOm+k0S0W4bUob6zkfEMMzYumDPhSAN3y4K43kHLfMU4Wtqzvre/hSW3clXjWVVdCjbGztbawBAOCQccjkUAWKKKKACs3UNEtL+KdDut2uGQzyW+FeXZ0DHH69R2NaVFAGCmteIrLxF9lutNFzp1xLthmhOTEvAyx/MkMB3wzcCulsr+11GFprSZZUV2jYjswOCCO1QdRg1kyaKkE8N1p58mS0hkW2t1ISFWfOSQAfX3HTjgUAU9XnbWblJ/D2rCW4hjV2htbsrIFzkMELeWwweQyjPHzdBT1FpcRtbaukSyQql1qc0AjSFjg4SdSSeVPceu0jFc7pVrLbXTza1pi2i6WDdBlBWFpcAKVZclOcEhdyEA5RTitW61kW9paab4juC7XkRklurZjHJGpzsXCDEo6jK5HPzDrQBDqt/qum2txJqVvbalpt03mEENJAynAG2Tkx5znDAqOzVb0+zt2332kvLDqF2vlIl06CaGMP8AOUJDeaOhGSR/tdqitINUuLiG80fVo76xuG2PKWDQ7eOJYifkIGeY8dgUAq5usbuBbyx8m1lkBtNNW4kQQsQTloChJUlS6/L36qSBQBT1S+0+7u7yLUZHtnslMKXqqzbgVwTJAV4U7jgkEEbsMMZrPsdEbRdSbX5JbX7LbAy281vNsgmZsKgzklBkktk7TnJY9Kku9Rngmt9P8QWEtw0alYpo1KXS4Tl0f7koOcEBgxwcp2rdsbEaRtjsLkfYYPMnvGiQPJLKcEK0Splflwfl54+7QBraT4juYbmDStW2veJam4u7lfkSLLfKDkAHI4yOpGdoHTU0Bv7Skk1qRoXM2Y7XyyreXDnpuGcliAx5x0HbnztP7H11YZjNBY6hfBmaOUmWIsGwQpbH3s4KjAYMwIJ5Fma4u/CvmyMbyJYjEY5AhcTqCSybxkBnct1yAD90ZzQB69GatIa8+sPGF6lhmZLe9ni8wyvCHRCFBwEbawkfg5CgcnGARitK3+IFgQDPZXcCgkSO7xYjxszkb9wwXVenU49KAO4Q1YQ1zv8Awk2nKlu4eR1nClGijMn3vu525xnjGeu4Y60W3jLSJ1mYSuiw+US0y+WrLJjawLEAg5/Q0AdSpqQGuJT4h6c1vDciIC1eby3lFzFKIxtDMx8pn+7uGew6kgEVkXXxGvfOaS1VJLSNjuFvZvK5USlC+WdMKMYbCNgnuAcAHp/asGyX7Nqmp2RNuqiUXMMUK4KRyDkt/tNKszZ75+tebP46u57aeCa7jafKhftV6ql5DGQU8pRCwCsQSOuPU4A6P4cxGawudVfaGuBHCqoH2rHGCUAZ1DN/rDzlh2zkGgDtaKKKAEooooASiiigDGvfC+l3t3cXnkmC7uI/LkmhOC3GFZlOUZl7FlOMY6cVQ/4QuOa5nlvda1a8WYRK8U0y+WQmMgoFC/NjDcZwSBjNdPRQBDa2sFjaxWtrEsUEShUjQYCgVLRRQAlFFFACUUUUAJRRRQAlFFFAF2lpKWgBaKSloAWikpaAFooooAWikpaAFooooAWikpaAFopKWgBaKSloAWikpaAClpKKAFooooAWikpaACiiigDzbxKufiPdPjppFqM/Wa5/wqKrHiP/AJKFef8AYKtP/RtzVegAooooAKKKKACiiigAooooAKKKKACiiigAqlqGkafqgAvbWOUhSoY8MAQQRkc4OelXaKAOG8QaNY2F5p8FhaRW6GP5gi43f6XaKMnr3r1nRNJsNc8D+HmvYvPdNPt3inPyyKTGpyGBJGe4yQehyK8+12MS61p6nuiD87+xH9a9O8FyNN4F8PSt959MtmPJPJiXuefzoA5bUvDWp6QDJHu1GzVSTJGn79QB/FGo+cnB5QA5IATGTWVHLHMm+J1dckZU5GQcEfgQRXrNYur+GrPVSZlL2t1nPnQ4+bp99Tw2QoGT8wGQCKAODoqxqenXmhoG1FQYQPmvI1Pk98lupj4Gfm4ywAZjVegAooooAiuLa3vITDcwRzREglJFDDjpwa5zXdEvPsN62not9Ld3CTTRXbAjavAVBxjHrlWwB83ArqKKAOF0oXMVslzCr2GtajItrGZwN6Rr94/MAJOQMbwHwGAZuDV678Qaddahc21zqD6ZcWz+VHcIzmGUkkFpIyB5fzZ5ba3OVbvXSXFlBcnzGQJcBGRLhFHmRhhg7WxxXG65p2paT9hazsjeWVpB5SvGSbheeTkDODk/Lh0xxsA5oA0rVL3R7W4m1SZLrTIAksKzusqSMcbDFK7Ar838L5xxhjU9xazqVXSZGS+En2y8hllH2wAnKo3OHUEsMOe/3+BVbTn/ALGjNtZyKlrYWzXOowhN3myuPuFRnZ0HKEpkNkCnafc23iO3ma1vXhlud4uLWWdpY42BH+rkXjBZk4U7SGPGRwAQNcWeqXVxb6vC9ldO6mSS3BGEAZlEkcgIIA3cgMDyema02h120kWTR9Qe9sbeEKsSNHI+8LzvVsE5I6K6kc495ftE9oiyatYpcGBBLG9wEDxlW2jEmNjOxIKgbTz68CAWNlArG2v7rTrndhhfxF9hTkFmBwCF+6WJGC3DdgCnJcLcLHd6v4XMN9dSLDa+TJJayOzE7VLHCh8q2ct0I65qUTaAmp2ssT6l9ungZ/MAguSiOVVQzKTkHaoByQd5ySWJrUguNdODYanY3ccbmQxwXqyOytltuXXHfI5GBwOB80pTVWBkuLANuJVJ5bWzYtx+7KnzhyGGRkH72MdwAY8Ftp0Fv5zXd2beKTrd6cWy0akSOGVwCQfmOPnG1sZ7UL7Uo4ILe8gv7qOGRcFYkt4clDuZHMkzMOVA24xhcLkZzuTw5gkzHpdsI4nmis0Sy+RXG4kFt2CUX5jgjDNjdgGoF1DWFaSSK8K8Bz9mSby7eMqCvVYkPCN/FwTt9cgHN3CWUcdvbeS3kRneZSY7WNnMYO0skKKHUoMPv5655FO1Cwv5rrfcF3wQrzXFw21UVgCyvL5nA2N80bbuQu3J56f7HBDaXEpSG0Ej7Te3TRymJ/LAdTIxGZHYkMVkP/jpNNjd7W8mvZzOt6kyQ2mo3s5AkUugK4AVmU4VhsEigHkjnIBmSeHZrq6NpHGEnNt5Iiht1aJJUI8z5HZoyoaNAdpz82SDjcfUfh3EsPgmyQMjMryq5S1S3AcSMGGxCV4IIyOuM968+86/is7fT4LaRJBsZ4boBmVlVyiPbxI5KtvHPlxk+WSQGBNei+BZZW8Nrb3MccN1bTPFNBGjqIiTvVcOAc7GQ9Mc/hQB0lFFFACUUUUAJRRRQAlFFFACUUUUAJRRRQAlFFFACUUUUAJRRRQBdpaSloAKWkpaAClpKWgApaSloAKWkpaAClpKWgApaSigBaWkooAWiiigBaKKKAFopKWgApaSigBaKSloAKKKKAPOPERz8Qr720y0H/kS5rN1LUrbSrT7RclsFgkcaKWeVz0RFHLMfT+lX9dbd8QtT/2bC0X/AMenP9a5W8mmN9qeqR+Sbm0lh0rS95yEnmCGSTHqBIv4Iw7mgBL3W9ai2u0GlaarE7Y9Qu/3jDsSF4GfTJxirMHiVYjAupwpbpNhUu4ZRLbs+cbd3BXt94AZyMnHIbTSNDuI7RdJk1bUpVDzS4iknfIPzMZGBIOx8BcgbTwOKZLbaXNp39taYAtneKkc0SxNg4baMKCCjAkqeODgnABNTzFcp0VFY/ht7hdNks7p98llM1uHLhmZBgoWx0Oxlznnv3rYqiQooooAKKKKACiiigApskkcSF5HVEHVmOAKpatfTWVqq2kInvrhxDaxMcB5CCeT2AAJPsD3rBGhPd3EyfZo9YvFzHcX+oti3RgRlIo8HOCOcAcjliQRQB1MM8NzGJIJUljPRkYMPzFSVx9x4dvbedJXtbW2llbJvtLdonjkwxy6HiQZwADnJbGOa2dB1Oe9hkguwDcwbf3yLiO4QgESJ2wfQE4I+lFwM7xHIF1i3G5F228ZBkGV/wCQhZdR6cc16/4ffzPDWlP5wn3WcR80HO/KD5vvN16/eP1PWvEfF10bbxFaYXLGCLAPQn7Zbtz7fJXtvh6aW58M6VPP/rpLOF36/eKAnqSevqTQBpUUUUAIeeK5TUvBcBDS6M6WUmSxtyv7hycZ4HKHjqvGWJKsa6uigDymdLixuEttQt2tbluFVjlZDz9x+j8KTgcgEbgucUtenXdnbX9q9teW8VxBIMPHKgZW+oNcbqng+7skabR3a6iUf8ec7/vAAAMJIep4PD8kty4FAGHRUaShpHidHhuI/wDWQSrtkTkjkehwcHocZBI5qSgAooooAzb7RLS8Tb81vm4S4la3whlZem4gZ/EEHgc1z9w+7TWur2yEaXbi6luIUVEVM7ERlb7zfOX+fABbOflrpdWy+nvbq8SPcEQr5jEZ3cEDHOducfSraIscaoihUUAKB0AFAHMWlxr1rJb2tnOboNCjPHKPmyQ2FMcrBjkAsdrgDYRgYybEl3aNNcjUdANkvmYkkgmkj2lyA8pOxU4AJ35zgc4zWudJsmffHGYHLmQtA2zcx4JYDhiRx8wPHFQW/h2azR1sNUmj3sWIlDFeVAPyxsgzlQeQepxjNAGTdXXhjUYzczPqNrcBidiXFu3y+V/vMm04yM8tnIyvSm9p4Pt5og814yxsGkERsUD4JYOwGCowwG5QO3QnNdXFpWspLahb62McSDzXiiEbyyZHzHcHxgDj6tyMjDbfwzqkOpWtzFf2eyFEjIe1U7kx8yYUL8uckD3oAybHVrXyp306yublbacCCPzPP2ydArJbxkEY3E5YnPQnIqbVpJtXv7Vm0y2tZhHLbASiET7kUM204mlJG5iAigjcuSc10B8JrdzW/wDaF611bwg5hlDyB23MVJ8x3HAbGMcn2Chb95baHp14t7qFw6yzz7o4mncLJIcAbYVOHbpztLe9AHI31sLm7SeKe+u1V2ijkjj/AHy/ugxT5Q83mbTtbc0Xbp1OxF4bsdJ0yAylNJtp5VE9rNJtaUZxj92xeRiWIAeWQDI46rXRWlpqJcWmm2tro+lxN8pWJTJIOD8iD5UB55bJ/wBkVtaZ4d0+xuGu0gEl64USXc3zyvgYGWPtngYHPSgDjY4IUSGWTT9Unsri7UCS/kFnGXaREX/R4lUtk8gyJnjJIByOi8G28Ueg/aobOGzS9me4WC3ULEEJ2oVHoyKrdBksSQCcC74tXyNGhvdrEWd5b3D7ELMEEqhyAATwhbpTfDEcsPhPR4Z4vKmjsoUkj2bdrBACMYGMEegoA1aKKSgAooooASiikoAKKKKAEoopKACiikoAKKKSgApKWkoAKKKSgC9RRRQAtFFFAC0UUUALRRRQAtFFFAC0UUUALRSUtAC0UlLQAUtJS0AFLSUUALRRRQAUtJRQAtFFFABRRRQB5jqz7/iHrnX5Le0T9HP/ALNXN3MEjyazZw27S3lre22u2sKP81wiqsciqPUbG/F19a3Lty/xF8U5/ga1Qf8AfkH+tRanppvjBPBcPaX1qxe2ukAJjJGCCD95SOCvegDPl0+5vNfsPGHhe9tWla3MT+czeXKhzjOBng9Rxyo6YILdRiisdEg0Ocx3upXjiaRVUxhzvDPIQikKoOOuM+pJqjfTx2E093qujT2VzM2ZLvSNSEMM7ddxR5E+b1yD9TWZFqNneu1nbSi1s5JNszx3Bvru53AkrmMvsJCkZ3E4HGMCp5SuY6fw4fPXUr4KQlzeMYzx8yoqx54PQlCcnsR2xW3WNbazp0FpDFa2mpLbogWIJpdyVCgcY/d9MU5/EunRXCwSLfJK4BVG0+4BOemPk69sevHWqJNeisMeL9B81Y5dQW2dl3qLqN4MjJGfnA4yD+RrRtNU0/UCRZX9rc46+TMr/wAjQBbooooAKKKKAMuVQ3jHSmA3TRWV7LbpjhpQIwP/AB1mrEnu5dL+GekPal0jmt0aeaMSMys8TPkbGDZaXaM56vzW7qsNyrWmp6fEkt/p8pmijc4EqlSrx57blY4PqFJ6VSsTssphpunnVvD9w7t9jIRJ7FiSXheNyAyhs4GcjpgjBpNDTLOlJDHrWqaTb6m2r6YsSMWnlMrRMwIKMx+8GHOMnGDnGRWHpMJsPEGlQAiZzbXMDTEks6IyEZPQkEkH3J960pLwRaTcQaXpjaFbdZLqeJIFjzjcVUH7wGRuIAyB1FM8O2SPcm/jgkhtIIfslgrSZDQ5BLgdgxUYOeVVTgd1FDkzA8bTGDxTZSiTyvLhhbzMZ2/6QpzjIz931FfQlnxY24L7/wB2vzevHXqf5mvnP4gzPb66txGcSQ2sTofQh5G/9lr6OgJNvEW6lBn8qokkpKKKACkoooAKSlpKAM7VtD0/W4FjvoNzIcxyoxSSM/7LjBGe+DyODkVxeqeH9U0YeZGkmp2Y6yRJ+/QAdWQff6E5QZyQAnevRaSgDyqOWOZN8UiuuSNynIyDgj8CCKfXZ6z4S0/VZmu4y9lft1urfAL4wB5inhxgY+YZAzgjrXGaja6hoTH+1bfFuOl9AC0JHPL94zxn5sqMgbyaAKkvnNqtuqTIIUidpY+dzElQp+n3v0/C3VFCf7dmBRMC2Ta+35vvPkZx06cZ/nzeoAB1qxG9V6UHBoA0Y3qZ7mO3heaZwkaKWZj0AAyaxBqSu7w2myeZCVcBxiNsZG/uPyNSW+nxyXQvL1vtE4KsitzHCR/cXsfc8/oAAXzdX+qwJ/Zb/ZInKn7XPDuLIQeY0JBBzjlxj2Namk6Naae3mjfPdMMPdXDb5X4A69hwOBge1RRSUxdXkuWjTS40uQ+c3G8GFMbgeR1O5QMD1z2oA6Tz4bdFaaRI1LBQWOMk8AD3PpUZudUvXjSwijtbckiS4uQ3mDDY+SPGORyGY8ZGVPIqnb6bA13Fd3JN1cws5glmC5iDcEKAABxxnrgnnk1uRNQBVuPDmm6lltUh+3sSSpuORHlSvyDovBPI5965/wAMXU1lf3Hh69vjeXVqigysNuWRUDALjgbGgckk5aV8HAwO0Q1x3jL7Tp+uaLqUUkrQyTfZzCOV88g+WcZUZdfNhyx2gyox+6KAOmpKbFLHPCk0Tq8cihkZTkMDyCKdQAUlLSUAFJS0lABSUtJQAUlLSUAFJS0lABSUtJQAUlLSUAFJS0lAF6ikpaAClpKWgApaSloAKWkooAWlpKKAFpaSigBaWkooAWiiigBaKSloAKWkooAWiiigBaKSigBaKK5bXvHWn6PO9lbQz6hqIcRGCBSEjcjI8yQjao5XIGWwchTQB1NYGt+M9E0CcWt1ctJeNgJa28ZkcsfuK2PljLfwlyoPPOASPPrq98VeKYI21O8/su3bLG0tflZeRhXO4+YNuQdx2ndzHkDD7HQNM0+G3jhtYz9n5iZ1BKE9So6KT1O0DmgDGutS1nUfEGsatpGnNFFqrRyxG6UM8RjRYSHUMFHKM2Q7HBHy9cRR+HPEN8qHVdelA2BWjgcqCe5BjEeO+A24c9+tdhRQBhWXhTTrC5iniDKYxGdiKiK7oCA7YUFm+Zjkk8mrf9g6c1rLbSQvNDNt8xZ5nl3YYsMliT1JNaVFAGd/YGjZJOk2JLbsk26EncMHt3HBqNvDOhNn/iUWSk4yUgVTwQR0HqBWrRQBQk0a0kkvJP36vdxNFMVnfBVhg/LnaD74zWZeeEra4sEt0eJmjk8xGurWObGH3hTwDtBLcAj7xzkEiuiooA5CPwzqWn6hNLYalfRWalnhhW780BcD92I5V28nOG3jA/Okg1vxDZmRLu3tb0RZJU5tJtgcrvO/MTZwOFfPzCuwprxpKhSRFdT1VhkGgDHtvFGny3KWl2J9MvXUMtrqEfkuwJwCueGyQehPQ1tVj3nh62msY7W1S3giizshktklh+aRJGyh9SgHBHX6VhSabqnh2S9l0q6khtIo3njtryQTWu0McpvOHiO0jaoBGV5Y84AO1rOu9Esby5+1MkkN3sKfaLaZ4ZCvoWQgkcDg5FUIPFdrHdpY6xH/AGXevu2LNIGjlwxUlJBwRlcc4PoK6CgDHTw1p5kSS7NzfvGxZDe3DzBSeDhWO39K2KKKAPO/G52eIRKJDGY7eJg46rgXJz1HTbnqK+ih90fSvnnxsXj1K6njJDxWsbKc4wRDfMP/AEGvoegAoopKACiikoAKKKSgAooooASjqOaKKAOO1TwPbRq11oFvBb3S8Lbs/lwMDgEZCMUHG7CgAkcjkmsW7tLixeRbmF4ghUF2U7DuOBhuhySB16kDrXpVMlijnieGVFkjdSro4yGB4II7igDzB3SKNpJGVEUFmZjgADqSayt0+txo0MsltpzjO9crLMOemcFF756ntjv3+o+AdC1AynZdW5kXbi3upFjXAAG2IkxjGBxtwe4OTnE1bRbvQbZrmecXVkjANOE2tEuDlpB0wCBllx97lQATQBnQQRW0SxQoERegH8/c+9LLfQ2fl+fKqeY4RATy7HoAO5qrd36xXCWcGJL2VSyR4JCr03Njoufz6CltLIxN59w/n3ZBBlI+6Dj5VHYcDp1xk0AWYre71KfdfSNBaI+UtYn/ANbg9ZGHUHj5BxjrnOB0tmscMSRRIscaKFVEGAoHQAdhWLA+DitSB6ANqF60ImrIhetCF6ANONqh1bTIda0i50+d3RJ02iSM4eNuqup7MpAI9wKWJqtIaAOT8LXchtpLCe1ks5of3i2sv3oo2ZgF4ULtDpIq7ePLEZ71v1x2vBvDfjqDVMEWN+hMmMnbINiy8ZCqDGscpPJAtpP7xrsaACkoooAKSiigApKWkoAKSiigApKWkoAKSiigApKKKAEooooAu0UUUALRRRQAtFFFAC0UUUALRSUtAC0UlLQAUtJRQAtLSUUALRRRQAtFJRQAtFFBIAyTgCgBax9c8T6X4fi/0udXuiFMVnG6+fLucINqkjjcQMnAHciuV1j4gnUWvtJ8LbjfJEGj1CWI/Z+SOUOCGyN2GI2k4I3gEVkppyyXEl3fO13cSSi4/fkSCKTHJjyMgcnHoOBgAAADtQ1XXfFFyrvPNpelDe0cVvK8U+QcIX4GeAWKn5fnAKsV3FbHS7HTRJ9jtooTJt3lFALYGAPoB0HQdqt0UAFFFFABRRRQAUUVkXviKztbw2MCT318MbrazTeyA92JIVP+BEUAa9FYLTeK7nY0NppVkpGWE8zzuPbChR7dT+NIy+L0lUrLoc0fG4GOWIn2B3Nj64/CgDformz4qk04geINLm05CcC5RvPg9ssoyue2RXQwzRXEKTQSJLE43I6MGVh6gjrQA+iiigAooooAzLrR4XtwlpFaR4lacwy26yQSuVwS6dyQeoIPv1B5+CDVfDp8rT3e6Gx5jpEuXyo25FtKF6DLYRsHAAAJOT2dNdFkRkcZVhgigChpetWerKwhZo54/wDWW8w2yJ7kenoRkHsa0a57WNENy4u5Lm5NzDvaG/V3aazjyG8uOJMCUH5hhucMPvAYptj4gmtXt7fXFWFLov8AYdQJVI7xFK4bZkmNiHQ7W7nHB+UAFLxH5K6rctPcC3TyoFMuQNubbUumWXnOMfMOe4r3evnzxbqUum319dwYM0H2Vk3Z4P2fUOeCCMZ6ggivoKgAooooAKSiigApKKKACkoooAKSiigApKWkoAKRgGUqwBUjBBHWlpKAPKf7Jh0LXNTsERRIZFmVsctAwIjHsFCtGB/sE/xVYro/GtiBBbawq5a0JjmI/wCeLkZPUD5WCMSeih/WucoAchw1aNu/SsyrcD80AbkD1owvWLA9acL0Aa0TVcjas2FquxtQBU8R6Uur6LLELO1u7mEGa1jugTGZgDt3YPQ5IPsTkEcVleFNTj1HSNiTGZrSQ25kMm8uoAKMWwAWKFC2OjFh2NdUprzqNZfC3xCmtGVRpupfPAwB+TcxJU9gFmdhxyTdoO3AB21FFFACUUUUAJRRRQAlFFFACUUUUAJRRRQAlFFFACUUUUAXKWkpaAClpKWgApaSigBaWkooAWiiigBaKSloAWikpaAClpKKAFooooAWikrN17XrDw5pUmoahJtjXhEXG6RsE7VBIGcAnkgAAkkAEgAsalqdnpFjJe386wwJjLEEkk8BQByzE8AAEk8AV5Vqesa346lEcsB0vQ4riSKazkZvNuApwC5XCsCMjaCyDnO84KEkl54ymXUNdtofsez/AEazzJtXJJ3FWIGcNtyVBYc/KDtGxQBXsbK306zjtbVNkKZwCSTyckknkkk5yasUUUAFFFFABRRRQAUUVg6xNJqV8mg2jsodRJfzJnMUPZQezPggdwAx9KAI5Lm78RzPBply1rpcTmOe9j4edh1WE9gOQX9eF6ZrasrC1063EFnAkMedxCj7x7knqSe5PJqS3t4bW3jt7eNY4Y1CoijAUDoBUlABRRRQAhAYEEAg8EGuXutDudBnbUvDaqsQDPc6XkiOfvmMc7H7cDB46d+pooAo6Tq1nrWnx3tlJvjbgg8Mjd1YdiPSr1crq1rL4e1Zdd021aS3uJAmp28IJZ8nCyqvdgTzgZOfqa6iORJY1kjdXRwGVlOQQehBoAdRRRQAUUUUAFZ2o6Ut7a3VvE6QJfFVvcRgmaMKVx7MAeG5xgZBHFaNFAHB3NmfD13HPbzXDWkcqysxV7m7s0WKWJTKEKjysyuVYENjAOf4ffoJ4bq3juLeWOaCVQ8ckbBldSMggjggjvXm7wAzfaIj5N1t2CdFXftyCVyQcqSOR0qroep6n4dvblrOxj/s0sCNCt23zKgyHng5+bPysUwCSzcAgs4B6tSVU03U7LWdNg1DTrlLi0nXdHKh4I6H6EHIIPIIIPIq3QAUlFFABRRSUAFFFJQAUUUUAJRRRQAlFFFAEVxBDd20ttcRrJDMhjkRhkMpGCD7EV5lHBJZPLp8zu81m/kM7nLOAAVcnAGWUqxx0JI7V6jXHeMLIW97b6qqgLKFtbhvTkmIkkgAbmZehJLp6UAYdSRNg1HSg4NAGrbv0rTgesOB61IHoA2YWq/E1ZML1fiagDSjNYPjew+1+HJrgXE1v9kDTyPBCskjRhSWVQcfN0YEchkU9q2o2qwp4oA57QdT/tfRbe7bYJSCkwTO0SKSr7Seq7gcHuMHvWjXFeGbWbwr4ivNAljn+wyviynlB2vtQFEDH7xEQCYHQWxPeu1oAKSlpKACkpaSgApKWkoAKSlpKACkpaSgApKWkoAKKKKALlFFFAC0UlLQAtFJS0AFLSUtABS0lFAC0UUUALRSUtAC0UlFAC0UUUADMqKWYhVAySTwK8mu7yfxb4jXVZftEWk2gK2MLlNk24MrOycsDj+9gjOMDDbuh+JOpsmn2OgRrNu1ibyZXi4KwjlxkgjJH8JHKiTuKyrO1isbOG1hz5cSBQWOSfcnuT1J7mgCeiiigAooooAKKKKACiiigCC9vIdPsLi8uCRDBG0jkdcAZNZ3hyynt7F7y9XGoX7/AGi4H9wkfKnrhVAX8D61D4iH2650vRsEpdT+dONuQYYsOQfq/lr9GNb1ABWbqGv6TpcyQ3t/BDKxGIy2WAPcgcgcHk8VpVzHgP8A0jw0mqSjN3qEsk88ndjvIA9gFAAHagDore5gu7dJ7aaOaFxlZI2DK30IqWsOBxaeMZrKFVWG6tPtbqP+equELfiCuf8AdHvUHjGeQWOn2SSNGmoahDaSsjEN5bZLAEdCQuPxoA3I721luJLeO5heaM4eNZAWX6jqKnrKPh3SkhVbSxtrSaIHyZoIVV4m9QQPzB4PQ5Bp3h+/fU9AsruRg8jx4d1GAzA7SQMDAJBPTvQBouiSRtHIqujAhlYZBB7GuZ8Kl9Lub3w1O5b7EfNs2bOWtmPy8452nK59vauorm/EDvp/iLQdTBHktK1jMC5HEuNpAzjhlGf/AK3AB0lFFFABRRRQAUUUUAFQ3MDTwssVxLbTEYSeEgPGfUGpqKAOf0vU7vwhr17Np2mxppvlNPd6bFcbfMRcs93GHwu4KNpjTGPkB4IKetabqVnrGnQahp9wlxazrujkToR/MEdCDyCMGvPbq2M4jkikMN1C2+CcKCY3xjIzx3II9DXIrPrOhXgl8MeTaS3LrHex3E4mK3Q8yRlz97yyhUl3BwGUkqd7KAe9UVyHh/xzb3sy6XrUR0zWolUTQzAIrMWZRsyTkHCnIJX51UMxzXXUAFFFJQAUUUUAFJRRQAUlFFABSUtJQAVU1Kwj1PTLmylZlSeMpvQ4ZD2ZT2IOCD6gVbpKAPL4PP8AJC3SqtzGTHMqghRIp2ttzyVyDg9xg96krR8VWg0/xBFdKoWHUhtY8D9+i8e5LRr9AIfes6gCaJsGtKB6yFODV6B6ANyB60YWrGgetKF6ANWJqtoa4y+8c6Np9y1nC82p6gpINlpsRuJQVIDbgvCYz/ERUtpL411S9hkki03Q9PUqzxMTd3L4IJXI2ogIyMjcRQAvj+ykW2stYs7d5b61mSJCsuxV3yJhm4yRvVFOMYR5PU1s2N3Hf2FveRBhHcRLKgdcMAwyMjseaxW+GehXsZ/tifVNYuBv8u41C+d2h3gA7FBCIeMgheD9BWL8O7+5tkvPDWpeWl/p0jRFVQJv2bQzhSdzBg0cpcgbmnOOlAHdUUUUAFJRRQAUlFFABSUUUAFJRRQAUlFFABSUUUAXKWkooAWiiigBaKSloAWikpaAFopKKAFpaSigBaKKKAFopKWgApaSigDym9nOsfEbVb3zYpbfT41srcxs3B/5aBgeNyuHGR2YA9K0aw/Cl1HqWjnVow6nUpnupEZlIV24bbt6DcCcHnJOec1uUAFFFFABRRUc1xBbqGnmjiViFBdgoJPQc96AJKKajrIiujBkYZVlOQR6inUAFFFFAGFaEXfjPUpiG/0G2itV9Nz5kf8ATyvyrdrgdE1jUY/Hc9lMpWyvprp1Yr/rHjbyxz/srF0Hr9K76gArjfB+r6dpHhe003U762sb213xyw3MojYEMf7x54wePUUzSJPEOtPfA+IFs7q0uWglt1s43VcfdYZ+baRzz71qjSvEXHmeILSUA5HmaYD/ACkFABZXcWpeLJbmzmtri0isFTzoir/O0jcBh7LyM+lV/GjKn/CPyOcRprMBZicBRhxkn0yRV37J4ihiCW99pGB/CdPkQfpKaqXFv4suIWhnj8PXMLjDRyJKA31ByKAOj86Lyml8xPLUEl9wwAOvNZPhO2ktPC2nxSsGcx7ywzzuJYdQD371iR+GbkSB5fC/hZiDn927IPy8oitiS98RQjCaFYyADgRaif8A2aIUAblYPjS0F54R1Ac7oY/tCkHBBjIfg4OCdpH40wax4hDYk8Kvj1jv4j/PFLc67NDp80mq+H76C127ZWMsDqFPHOJM9+woA19PuxqGmWt6q7VuIUlAznG4A/1qzXO+BZjN4NsCyhGj3xFAxO3a7KBySegFdFQAUUUUAFFFFABRRRQAVQvre0uHjt9QhEthdlraVSQoR5BsSQMEZg2T5eR0WRs5FX6huoBdWk1uXdPNQpvQ4ZcjGQR0I9aALHhlbXxv4Khh1hRJf2qvayTpIvnxnG3eGUkozLgkZ5yQcjrXOseJfAd0kesCPVfDhkSNL9EWOSDdgDzPmCqox6BTuzuXhDT8JavKPHrPc3SSNrVihliWJV8qeLcu0EHLcpcjJGf3YBzwT2ureJfDmnLPb6pqtgjBCJLaSVWcqRyPL5Y5HbFAGvY39pqVqtzZXEc8LEjchzgjgg+hB6g8irFeYT6PqWiaxJdeCvtkdrE6XFzpslswtpEkC7zCTgMQFU7AeMEKVyVbvNC1qPXdMW8jglgO5keOVSCrKcEc+474IOQQCCAAadJRRQAUlFFABRRSUAFFFFACUUUUAZXiTS21jQbm0iKC5wJLdnJAWVTuQnHONwGfbIrg7a4W6to51VlDjJRxhkPdWHYg5BHYg16hXnOs2i6T4pnt1ULb36m7gAwAHyBMoH1Kv7mRvSgCKplmSKNpJHVEQFmZjgADqSa56bX2uZ2tNEt/t04yGnJK20RH96TByefurk9elMj8Nm/aOXxDc/2g6vvWBQUt0PBA8vPzY5GWzkHntQBqL4vN3Kbfw/p0+qyAlWnU+XbIQcHMp4YjIOFB4q/b+HdR1iJx4n1QzwyptbT7EGG3HTOWz5j9B1IHJ4wauWzBVVVAAAwAO1akD9KAL+lWFlpVmlpp9pDa26dI4UCr9cDv71sRNWVC9X4moA0ENec+Nlk8NeNdM8RW8ebfUilncogILTpuMbbUG6V2jaaJQeAxjJ6DHoUbVneKdEHiTwvqGk+YYpJ4v3MoYr5cqkNG2Rzw6qfwoAkR0kjWSNgyMAyspyCD3p1cl8P9cGq6F9mkhNtdWeEltiEUwnJDJsX/AFaq6yIqnnaik9c11lABRRSUAFFFJQAUUUUAJRRSUAFFFFACUUUUAXKKSloAKWkooAWlpKKAFooooAWikpaAClpKKAFoorO1bWbfSUjVke4uZQxhtYWQSyhcbiodlGBkZ54yKANKiueg8UGXG/RNSg4/5aNAf/QZTSzeMdOtopnmgvY/KRnYvbsF+UEn5/ujp1JxQA7xR4v0zwnbQy37M0k7lIoYyN7YGWbkj5VHJPbI9RXnmo/FXXLy3a70mztbO0WHeq3UTSySnGSRhlCr6ZGT1OM4HmGs6jLrmp6hqt5Kkc1/ciIu6hhHHkAjdgAAJtxkZIAz1qe9kkOn3LR+I1kURMSoSIlhg8cYoA9R8PFTocGzG0M4ztxnDsCTkkknqSSSTyeTWpWT4ZkWbw9ayI5dW3kMe/ztWtQAUUUUAFeX/wBoWOoXs2rapAZi13HbIksgQRhjJjLEELGFTB6BmLluMbfUK5TUPDV8moT3OmzKYp8l4JJdm0lixA3JIrKWZm2lMhmJDDJFDBEXh2X7FeWUFuMWF7AJEjxho2dfNG8AYzjcCRjPHXHHYVgaNoVxbalNqmoypJeSKUCoSwUHbkliAWYhVHRQAoAHUnfoAKKKKAPItNuX/wCErtdSBG23lzKWPRZbqeMnPt5oP4V67XmPh/SkvNZ1jSZyFWexnjBAztxdTLuH0Iz+Fd1oGoyalpMb3AC3kLGC7QY+WZOG6dieR7EUAZ+saVqFpqv9vaEFe6KhLuzd9qXaDpz2cdj/AE4N3R/Emnaz+6ikMN4v+ts5xsmjI6gqefxHFa9UNS0TTNYVRqFlDOV+67L86854Ycj8DQBfornT4amsxI9h4i1S1XH3ZpFuI0AHYSAkfnS22m6xJuz4skmUfIxjtIQVbOeDggHGBgg9/UYAOgLBVLMQFAySe1cjrviG6vtJ1BvD0oEFrbyyzajtygKqSEizw7Ejlhwo9TitFfCVjK+7Ubm+1TDhwl7OWjBH/TMYT8xUviw7fB+sYB/48pRx/umgC7pNxJdaNY3E3+tlt43fA7lQTVXxOXXwrqskbtHJHaSSI6nBVlUsCD65Aqxow26Fp6+ltGP/AB0VV8WPs8IawcgZs5V591I/rQBR8FEfYdURVCqmqXKhR0A3V01cx4IO/T9TkwAJNUuWGB/t109ABRRWfrs81r4e1K4t22zxWsrxt6MEJB/OgCK58S6PaXTW0t6nmoCXCKziPHXcVBC475xitKKWOeJZYZEkjcZV0bIYeoIrgLa3ija3isdLguYlnlCP5TzM3lzbAiyKdsZ8tfMLHhic4Oa3PCsa2t1qNnamR9OUpLbuc7DuLhtvA4+UNgZGWzxmlcdjpqKKKYgooooA57WVEcWmPfoqaTZauTNHLFvinhn8tHkZuiFTPIAp5I5H3a9d0/RNL0pSunadaWakYIt4FjB/ICvGPF2n/wBq6PqdpKqwLCy3cNyIsuSkE0jqp9T5CDg559hXqemPrWpaZYXUl/BBHNZ5dYoN0m9h8rh2O0YBBwUIznkigDosAVwrTW2gfEhrKAyCPVwtw8eRHDFKVcM3+08nkphcZ+WRgeWptyfDmgahPD4h8ZXM9xdwtG9vqOoKiBG4J8tAirnnBx64rjdV1rw1D8VfCsmm6vpS6baWJieVLtPLjVd+1WbeMY7A569KAPZaKzLXxHod9/x6azp1xxn91dI/H4GtLOeaACiikoAKKKKAEooooAKSiigArm/HGlR6n4cdn87No63H7lyrbVPzgbQWOU3cDk9MjNdJSUAeYwQQ2sCQW8SRRIMKiKAFHsBUlEtkulX1xpanC25zCuFH7lslMAHO0DKZOMmNvrRQBZgfmtSB+lYiNhq0rd+lAG3C9aMLVjQP0rShegDUjarSGs+J+OtUV8U6fNLNBpgl1S5hwHislDgEnGDISIwRgnBYHj14oA5PUlj8JfE3zsOljraGeNUGVEw2rcDYuAMqIZmkbOBFJ/eNdzXM+NtH1nxH4XmdtPs1mspPttpalmneVkAIVgMLl1MsZQh1+Ycmr3hjWYtd0KC9i2hW6J5gdlQ/NHvwThihRipORuoA2KSiigApKKKACkpaSgApKWkoAKSlpKACkoooAuUUUUALRSUtABS0lFAC0UUUALRSUtAC0UlFAC1xmpzPL4uui4Oy2tooot0ZGCxZnIYqMg/uxwxGUxwQa7OvNrucR+L/ABFH8u77VE/ytk7TbRAZ545U8cevfJANfzh61zHj69WLwyUaREEs6A7s87cyYGO/yd+MA9eh0/tPvXLePppZPD4SNmwzsGXZuVv3b4DHsM45+g70AefaRCLq4t0lIljjjeY/KApYsUU49dqt+daOp6dYjTLt/sUG4QuQREuQdp6cdaqaA6i7mjyhPkJjZ0OHkzj/AL6FaercaNfHn/j3k6f7poA7zwpCkHhfT44yxQR5BbrySf61s1leGm3+GdNcFiGt1OXGCeK1aACiiigAooooAKKKKACiiigDzvRRLYfE25jlOVnN1Agz0+ZLgf8Ao0/nXRaiToGstrIBOn3YSK/AP+qYcJN9MfK3ttPY1zfibbpHji21H5wPOt7lpMfKkZzBNz9DB+deiOiyIyOoZGGGVhkEehoAdRXNo0/hQCBo5rnRN37uUEu9kP7rDq0Y7N1UcHgZroIJ4bmBJreVJYnGVeNgysPYjrQBkeMJDH4N1hgcZtJF/MY/rVDwnbR2eo6hBCY0jFtaMYY1ICuUbLEYAycDkc8c1Y8eNt8D6sc4/c4/8eFM0BdnijXV/uw2a/lG1AHS1geNm2+CtWP/AE7kfnW/XM+Nri2l0ObR/PxfX4WOCFF3u2WGTtHO0AEk9OKAN6wXZp1qoGNsKDHpwKyvF4WTw7JbEqPtU8FuN2f45VB6exJ/CttF2IqjooxXE/Ea6Q2UVlkfJHJdSHdgphfLj4GTzJIuP900AangIP8A8IZYyy5Ms3mSuT1JZ2P8sV0lVNLs/wCz9IsrLg/Z4EiyO+1QP6VboAKQgMCCAQeCDS0UAcyfCktvKPsF+sMSrsVZUlLKnZNySpuVRwocMVHAOAMamiaLb6HYfZoCzszb5JGABdunQYAAAAAAwAK0qKACiiigAooooAx9RUwaZ4jm8t7Xz7N085G3/bNtpcny2X/lmF+9nuQBXodneQ6T4Mt724z5Npp6SybBk4WME4Hc8cCvH9XXVrHVtfkTemm6jptyr7SCJPKs5Tg9xhiPSul+K95JD4S0HRoV3zXc6O8ZcoHjhTcwOP8Aa2cEEfjg0Aeetp0GrPJqOq2cT3947Tzkg5DMc7eTnAzj8Kb/AMI7pQOVtiv+5K6/yNNOoaqDzo6n/dul/qBT01G+z+80e4H+7NEf5sKAKuo6Vp9tbxsQc+YNizzSOh6kgru9A30ro/CmreIII2a01y5WwJASNgrgADARVYFY1HooHYdueO1W5lvtrmGWOHy2GxhjALFWOQSCdiSfTIxnNd1p8Q03SI1fLGKPdIVGSzdWOPUnP50Aen+FvEh1yGW3ukSLUrYL5yIflkU5xIg6hTg8HkEEZIwx6GvK9Hh8WabqUN/BDpxt2U+Zay3ckbFSDhWwjLuB2nPOMMBwc12EOvauwHn6VYoe/l37v/OEUAdJSVzUviyeGUw/2DfXE21nWK0eJ2dF+8wDMvAyPfLKOprdsb231LT7a+tJPMtrmJZonwRuRhkHB5HB70AWKSlpKACiikoAKKKKAOX8YWRK2upR5zC/kzABjujc4BwOpD7eTwAznjmudr0S6tob20mtbmMSQTxtHIjdGUjBH5GvN445rdpbS5kD3NrIYZWyMsR0YgfdLKVfHYMKAJKt271nXN3b2UXmXMyRITgFzjJ9B6mq8F5qF2yG2t/ssJIJkuk+Zl9kByD/AL2MZ6dqAOna+gsoGnuZlijUElmPoCT9eAT+FCapqd7uTS7ARqsoX7TfEojLk7mRF+ZunGdgOQQSKz9P063hkSeUvc3Krt8+chn/AAwAF/4CBXQwPQBHF4ejvVB1u5k1MnG6F/kt+Mf8sgcEZGfn3dTzjiumtkjhiSKJFjjQBVRRgKB0AFZ0LVfiagC8przbwwy6T4x17w9FgW1rP+6jjVYoYEkHnxIiZyWPmXAJHGIV4XgV6Mhrzfx1K2lfEPw9qDXTKl0qQRwiBSDKs6R5Zuv+qup8cjBGeckEA7iiikoAKKKKAEooooASiiigBKKKKAEooooAt0tJRQAtFFFAC0UlLQAUtJRQAtFFFAC0UlFAC1x/ifw/eS6qdY06F7p3t1gmtldVY7WJRk3ELn94+7LDgDHIwewooA8y+w+IMnPhjUAB38+1/wDj1Yfi3RdXutCkaXRZ4RATIWneLaPlZezkH73Q5z0GTgV7TUF9Zwalp9zY3Klre5iaGVQcZVgQRkdODQB8jWc0fmWpuZjbRPC4Do7RbW3k4LcdRjg56fnZvjZf2fc+Xrc0jeS+Izdhg3B4x3zWx4l0C68D+Ixb3uDbvIZIZhnbLEwwT16qQCw5xknoRSX1rDc2UyHyE8xColkwFTIxknsB60Aen6HClvoOnxRxzxIlugWO4/1ijaOG9/WtCsvw27yeFtIklZnkayhLMxySSgySfWtSgAooooAKKKKACiiigAooooA4/wCIWmC80mG4PSNjBIWbCqkuFDH/AHZBE30U1seF9U/tjw1Y3rZ81o9koPUOvytn8Qa0L20jv7Ge0m/1c0bRtwDgEYzzxXDeA9RktNXv9FvOJpnefcTnM64WYZwOpAcAfwtQB6DWJN4cjikln0e6k0u4kO5vIUNE59WiPy/iMH3rbooA4vxZD4iuPCupWlxBp80bR7jcW8jIVVfmJMbA9h2Y1Fomq6lc6lrGpWOjm6+0SRRZFyiRoUjB6n5ud/8Ad/wHTeIyB4X1YnIAsps4H+wa574ars0fVF9NTlH5KgoA1ntPEmoMyXF9aabbk8iyBllYf9dHAC/XYau6XodhpAZraItPJ/rbmVi8sh7lnPJ6Zx09q0aKACuC1a3mv5rvVI4ZJ4ItZt0kXAJNvAMMFHceaX4HJ5rva89vt1t8Hb1Jc+ZH5sTkHGWFwVJ/E80AehUUgAAAHQcCloAKKKKACiiigAooooAKKKKAOf1MeRaeJjia0N1pd2fk/eLfBLbq/wDzz2buP72aPjA0kniLQrKGdoHhtJ5EkVVY8sikEHP90c4HQ8nPGdq51Gxm8S7FaOyv9NvWkKkES7LaFVLemCzAfU1o/F1AnjLQpdpBks54y2Dg4ZTjOff079+wBwP2fVR01YH/AHrZT/LFSqNVXrfWz/71qf6PVqigDnYrSS5ukR03Rs4jLAhRlRsYkepaRuPyJ6n0gQ/aZbWHzPLDXEbFsA8KwbGPfbj2zntXAMGh1aNWhDI1ypQ5xgF4Tnjr8yt+WK7O4meKbTZE+6t7GHPoGyv8yBQB6H5/vR5/vWV9oNL9oNAGx4JVLrVvEWpb9zC5jsVH91Y4w/r/AHpX9OlW/BiJDoc9rGCI7bUb2FFznaouZNo+gXA/Cq/w9CLp2rBUZWOpys+WJySqHPIGOCOBke/pY8GyJcaDLdxg+Xc6hezISCNyNcyFW57FcH8aAOgoopKACiiigApKKKACuF8eW95aXFtqGnrGWuiLWQyltkb8lJCBxj7ynuxMYyK7qqOrabFq+lXFhMzIsyYEi43RsOVdc/xKQCPcCgDzS00qKCZbm4ke7vACBcTAZUEkkKBwo57dsZJwK0BwaigabDw3Kql3A5iuEU8K46474IwwzyVYHvUtAF23k6VqQP0rCifa1alvJ0oA3IXrQhasaB+laUL9KANSNq4L4vb7fw/Z6jDbPNNbvdJlWI2JJZ3Clj7A7T68cda7dZFRC7sFVRksTgAV5d8Z7+x1rwrYWVjdxzSDVELSRbmRNquHBdQQGXdkr97AJxwaAPSs5GR3opkO4QRhgQwUZz64p9ABSUUUAFJRRQAUlFFABSUtJQAUUUlAFulpKKAFpaSigBaKSloAKWkooAWiiigBaKSloAKWkooAWikooAR40kGJEVxnOGGa828TfCzw5HaXeqW817ZLbxNL9ljmBtmIycMjZ+TttBUY4GK9LrL8SB28NakE37/s7kbOucdvegDhdGiSDQ9PijjmjRLaNVScYkUBQAG/2h396u1R0Xf/AGDp3mM7SfZY9xkOWJ2jOT61eoAKKKKAAkAEk4A6k1x/9v6vqu640xraC0STCeao3TApuUfOygMRhsDoHXJyCK6yeFbi3lgckLIhQkHnBGK8vjsktrZtL1JJIDaI0bEeQxKSKkbMPO2gBmRWWRcldxU4OCRjR3uiatNfma1vIDDfW6qZV2lQQ2QCASSOVbuenWteuV8M+dqGrXmrHi2ZTFCwUbZAXLfKepCjaM9GJbHTJ6qgQUUUUAFcH400y5sdSi16wlML7gWkLfLFKAFDN6I6gRt0HCE8A13lNkjSaJ4pUV43UqysMhgeoI9KAM/RdYh1qy86ON4Zo2Mc9vIMPC46qf8AHvWlXE3vhfVNLka50C5kcrH5cMbSASQrkfKu4FZBgAAPggKBu6YjTWfF/mfZjZTE8qJjpg3Z9f8Aj42d+uccUAdD4puIIvD91bzSCNr1GtIyegZ1Iyf9lRliewU1U8EQBNFuLpUZFvbya5QMwPylsKeOMYUdM/Wsqy8Maxq12LjXriRbfkPDJIskkoIwVwoCRqcDhctyfmruEVY0VEUKqjAUDAAoAWiiigDP1LVPsLwQQ273N5cEiGFDjgdWY/wqMjJ56jAJOKwPEVpPZ+A57BgLm6uJgiKwMgLyTbsdOdueMjHyjjtT7bWbTTpL2fVpmk1hZXiW2WPMrRlz5aQrgFlI2nPPOckY4uWmmXmo6xHq+sxxxfZ022dkrbxCSPmdm7uegxwB7mgDoKKKKACiiqWr30mn6ZLcQwmefKxwxA43yOwRB9CzCgC7RXn9pd6le3cUzeIGjurmDfb24+6+5SUO0rsUtwQjMWwM55463QdSk1TTFluFjW5jdo5ljJ2hh0IzyAQVYA9mFAGnRRRQAUUUUAcvq9zENH8WwxvLBIbecSxLlkuSIrX52P8ACVEgUAdck1tfGexuWt9E1O3MP+jTSQlZpAgPmKMY7k/J0AJ79AawNd+22um+JIWLLaXkM8wUEEOVGnxqT6EZkAz6mvW/Enh2w8U6HcaTqKEwyjKuv3o3HR1PqP8A6x4JoA+c/tGpAc2lqx9rlh/7JUZvdSH/ADC0P+7cj+oFX7/wBqOh3slnc6NqVx5f3LuxjnljmX+98mdp9VPT3HNUP7L+doRaa4jp95RFdAr+BHHWgDKuSsVwZ/MzIXZhg4KtlwRwf+uansQfy9CidLm2BRkbOHRjyMg5U+/IBrzzUBa2cZ23EkbqxZkuFYOx46FhnPCnHcgdK9H8M+EPFk9pBHcab9lXA/eXDrGFGcEbQS2QBxwM8dKANbQ/7c1y6ubeGwsFa2jR3ka8cKSxIAH7o8/KT7ceta//AAjninJzaaPjtjUJf/jFddoOiQaBpi2cLeY7MZJpioDSuepP0GFGc4VVGTitOgDhdO0jxbpq6pFbR6bB/aCriZZyxt5MbTL/AKsF/lC4U91HYnHY6fYwaZptrYWqlbe2iWGME5IVQAMnvwKs0lABRRRQAUlFFABRRSUAFFFJQBynizSijf23axSPIihLuNBkvEMkMF6llJzx1UtwxCgYKOsiK6MGRhlWU5BHqK9Jrg9e0ltBle8hy2kucuv/AD5n1/65f+gf7n3ACpVy3lrLvL+10+ES3UwjVm2qMEs7eigcsfYc1zd94qkNwYbeUWkalVkJCmVdxxkliEiGe7kn/Z9QD0KfV7LS4VlvbqOFW4UMfmc+ir1Y+wBNZN/45mVVhs4VtJXYIv2qNpZwTkg/Z05AIBwXZOhyMDnntN0rUdccSafFeSK2xy8UzwRLuUMQ93IDK4OAP3KgYxzyMdbo/wAObeGFP7WljlTCZsbNTFb5ULgOSS82MEfOxBB+6KAODuvEOs+Ltc/svTLaS4uHUhDezLKsC7gd0kKDyQFLAHcHcfKeoAPeeE/A11YXEOreINTub/UkVwkLyboIA237i4AU/L/CABux82AT2lvbQWdtHb2sMcEEahUjjUKqgdAAOBUlABRRSUAFFFJQAUUUlABRRRQAlFFFACUUUUAW6KSloAKWkooAWiiigBaKSloAKWkooAWikpaAClpKKAFopKWgAqG8tUvrG4tJS4jnjaJijFWAYYOCOQeetTUUAeUaRNLZmTRr6D7LdWcjQImAEdFAK+We6hSADwSBkgcga9dN4h8K6V4lh230TpOqMkd1A/lyxggggMOo5+62VPcGsJ/h2Y4/LtNevwPN84G5ZnIYFcD5GQeXtDDZjBJBPQggFaioJPhlqrai95H4vuUJ2OsPkuYxICpbK+byhw+EGMBhyccvTwD4lSTcfF0LoboTsg07aSveIEyNtXHsSPWgCSmSRRygCSNXAOQGGcH1pL7wX4pXUJJrDXI5LcMHjgn2IG+ZcocQsVXBfnLHgepIq/8ACMePxnEuhnNz5nzXT8Rf88h+4H/fXWgC9RVGHw54+S9mlun0M2YO5IbcySSsMj5QW2LnGfmPp0pXsPGKrKV0VW2T7lXdEC8OVG0fvv8AWYJOTgYU8ZwCAXaKypYfG8M9wB4VM0XlboCl1CDvPIVsydgcEgHkHGRg1LZx+Ln0+W5vvDcdvIq/LCt2XctuwAQqHg9cgtjuOuADQorIl1LV4hMf+Eb1JxFZpcDZbzEu7bf3Y/d8kbx7jByBtbFC28Uak6TNd+D/ABDb+Wm5QLCV/MP90fKMH64FAHTUVlX2uJpnnfbrK5tzDbfaHErRLjlQV5fqC6jJ+Xkc8jORafELRLuK7kHmxraw+dIXaM8bgvG1zzlgPxoA6yiuftvGugXdx9ngvllm8kTCONS7MMZIAXJLDuoyRz6Vbj8R6bIszBrpBDGZH82ymTCj03IMn2HNAGrRWcdd0xd++7VPLgFw+5SNsZ6Mcj9OtMtvEmiXaSvBq1k6xLvkPnKNi9Mnngcjn3oA08AkEgZHQ0tVP7U0/wCb/T7X5YhMf3y8Rno/X7vv0p0Go2N0rNb3lvKqjcxjlVsD14NAFmigHIyKKACqGtWM2o6VNb28oiuAUlhduiyIwdM+25Rmr9FAHnUaXFuiJ/ZV8tzZqoi3LI7FkG2Niqp5crICFDeZzjcVHQdf4e06406wkF2ym4nlMsm2RnxwFA3Hqdqrk4AznArWooC4UUUUAFFFNd0ijaSRlRFBZmY4AA6kmgDldb1C1XRdXsfMe1mvLt4EtySyXkg+xtvLHhWCAqF7jPfr6dqOoeJnYJpOk6fGrRK/naheEFGPVDHGrZI9Q+PQmvJdTu9PvfEuiQzPbQpaXI1e9uZn2mBBgRIdx24f5OBz0NejHxStwcWFrfXxZdyNbWzvG/oBLjy8/VgPXFAG1Nb6ncees2sm3ilgRFWzgVXif+Jg77s55ABXge/Ncp4btI734oa9rEVxNIIIltHEyspJCxqHHZgWSYHgYI4B3ZrRmsPEmt26xf8AIFt5QPOkaRXulG7DIoXKKSvIfc2M/dzyOg0XR7PQNHt9LsEKWtuCEDMSeSSeT7k0AaFJRRQAUUUlABRRRQAUlFFABRRSUAFFFFABSUUUAFIQCCCAQeoNFFAHFaj8ObO5Mn2DUbrTw+0J5XzGBAwLJET9xSMjHbj+FQtXtI8BaDo8sFwIZr26g5juL6ZpmQ8ElQflU5GflArp6SgAAAGAMAUUUlABRRSUAFFFFABSUUUAFJRRQAUlFFABSUUUAFJS0lAFuiiigBaKSigBaKKKAFopKWgApaSigBaKSloAKWkooAWikpaACiiigBaKSigBaKSloAKKKKACiiigAooooAWikooAWkoooAa8UcqsskaurdQwyDWe3h7RH379G09t/wB7Nqh3cq3PHqiH6qD2FaVFAGLL4O8LzuHm8N6PIwVUDPYxEhVAVR93oAAB6ACnW3hPw9ZRypZ6LY2qy48z7PAsZbHTJXB7n8zWxRQBzk3gTw7cRyJLZTMssKwv/pkwJQbcDO/OfkGT1OWyfmbOavwm8Fosqppc6CVdkm3ULgb19D+85H1rtaKAOTk+HHhs2E1pDavD5sQh87d5sixgg7d0gbK8dGzjtjAxk23wf0Kzgu4oNQ1NBdReU7L5CkDcDxiIemP+BHvgj0GigDgX+FdsRJ5fifxAjPCsJIlhGEHTpEMH3GD71IfhwUSZbfXL1BLGUJkmnkK/MpypaX5TgMMjuQegIbuqKAPPLj4ea25f7P4t8kPbpCd1k77SAMuuZuGJyc88EA5xkxaf8O/Elkzibxo11G67drWKqy+6sWYA/VWB9uo9IpKAPPJ/CXizyZTb6jaea1sqIsko2rL8mWyIef4+2OB8o3fLm2/hT4kQxziW+0O4Z0xEzzOPLbPU4hG76cV6rRQB59B4f8X+TK1y2kLIAqRpCXkBbjLljt4+98uMjHBboYn8KeLbudoZrjR1tGc5kZZG+Qr90wjG454OZADz8vavRqKAMDw94P0rw5EWhja6vnYvLf3WHuJCcZy+OBgAYGBx65J36SigAooooAKSiigAooooAKSiigAopKKACiiigApKKKACkoooAKKKSgAoopKACiiigApKKKACkoooAKSlpKACkpaSgAoopKACiikoAKKKKALVFFFAC0UlLQAUtJRQAtFFFABS0lFAC0UlLQAUtJRQAtFJS0AFFFFAC0UlFAC0UlFAC0UUUAFFFFABRRRQAtJRRQAUUUUAFFFFABRRRQAUUUUAFFJRQAtJRRQAUUUUAFFJRQAUUUUAFFJRQAUUUUAFFJRQAUUUUAFJRRQAUUUlAC0lFFABSUUUAFFFJQAUUUlAC0lFFABSUUUAFJS0lABRRSUAFFFJQAUUUUAFJRRQAUlFFABRRSUAWqWkooAWiiigApaSigBaKKKAFopKKAFooooAKWkooAWikpaACiiigBaKSigBaKSigBaKKKACiiigAooooAKKKKACiiigAooooAKKKKACiikoAWikooAWkoooAKKKSgBaKSigAooooAKKKSgBaSiigAoopKAFpKKKACiikoAKKKKACkoooAKKKSgAoopKACiiigApKKKACiikoAKKKSgAooooASiiigApKKKACkoooAKKKSgAoopOaALVLSUUALRRRQAtFJS0AFFFFAC0UlFAC0UUUALRSUUALRSUtABRRRQAtFJRQAtFJRQAtFJS0AFFFFABRRRQAUUUUAFFFFABRRRQAUUUUAFFJRQAtFJRQAUUUUAFFFFABRSUUALSUUUAFFFJQAtJRRQAUUUlAC0lFFABRRSUAFFFFABSUUUAFFFJQAUUUUAFJRRQAUlLSUAFFFFACUUUUAFJRRQAUlLSUAFFFJQAUUUlABRRRQAlFFFAFqikooAWiiigBaKSigBaWkooAWikooAWiiigApaSigBaKSloAKKKKAFopKKAFopKKAFooooAKKKKACiiigAooooAKKKKACiiigAooooAKKSigBaKSigBaSiigAooooAKKSigBaSiigAoopKAFopKKACiikoAWkoooAKKKSgBaSiigAopKKACiiigApKKKACikooAKKKSgBaSiigApKKKACiikoAKKKSgAooooAKSiigApKKKACiikoAtUUlFAC0tJRQAtFJS0AFFFFAC0UlFAC0tJRQAtFJRQAtFJS0AFFFFABS0lFAC0UlFAC0UlFAC0UlLQAUUUUAFFFFABRRRQAUUUUAFFJRQAtFJRQAtFJRQAUUUUAFFFFABRRSUALSUUUAFFFJQAtJRRQAUUUUAFFJRQAUUUlAC0lFFABRRSUAFFFFABSUUUAFFFJQAUUUlAC0lFFABRRSUAFFFJQAUUUUAFJRRQAUlFFABRRSUAFFFFAFmiiigApaKKACiiigApaKKACiiigAooooAWiiigAooooAKKKKACloooAKKKKACiiigAooooAKKKKACiiigAooooAKKKKACiiigAooooAKKKKACkoooAKKKKACiiigApKKKACiiigAooooASiiigAooooASiiigApKKKACiiigBKKKKACiiigBKKKKACkoooAKKKKAEooooASiiigApKKKACiiigBKKKKAEooooAKSiigD/2Q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989" y="6036484"/>
            <a:ext cx="726127" cy="67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feld 50"/>
          <p:cNvSpPr txBox="1"/>
          <p:nvPr/>
        </p:nvSpPr>
        <p:spPr>
          <a:xfrm>
            <a:off x="7466701" y="6596390"/>
            <a:ext cx="1677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smtClean="0">
                <a:hlinkClick r:id="rId14"/>
              </a:rPr>
              <a:t>Link zu Energie-Erklärung</a:t>
            </a:r>
            <a:endParaRPr lang="en-US" sz="1100"/>
          </a:p>
        </p:txBody>
      </p:sp>
      <p:sp>
        <p:nvSpPr>
          <p:cNvPr id="60" name="Textfeld 59"/>
          <p:cNvSpPr txBox="1"/>
          <p:nvPr/>
        </p:nvSpPr>
        <p:spPr>
          <a:xfrm>
            <a:off x="6218201" y="6596390"/>
            <a:ext cx="124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smtClean="0">
                <a:hlinkClick r:id="rId15"/>
              </a:rPr>
              <a:t>Link zu Energiesim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6" grpId="0"/>
      <p:bldP spid="2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abacus ewall 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7033" y="172726"/>
            <a:ext cx="1728744" cy="31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7" y="0"/>
            <a:ext cx="8478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dev.azure.com/bernhardduettmann/b5074c0e-2b55-4f5b-b3d4-064051c56db7/_apis/git/repositories/d95df55f-cf3f-4bdc-8a07-3bf8d1ce0314/items?path=/Wiring%20Diagram%2C%20Cables%2C%20and%20Buying%20List/Wiring%20Diagram-Final%20(SM%20version).png&amp;versionDescriptor%5BversionOptions%5D=0&amp;versionDescriptor%5BversionType%5D=0&amp;versionDescriptor%5Bversion%5D=Gun_WBless&amp;resolveLfs=true&amp;%24format=octetStream&amp;api-version=5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dev.azure.com/bernhardduettmann/b5074c0e-2b55-4f5b-b3d4-064051c56db7/_apis/git/repositories/d95df55f-cf3f-4bdc-8a07-3bf8d1ce0314/items?path=/Wiring%20Diagram%2C%20Cables%2C%20and%20Buying%20List/Wiring%20Diagram-Final%20(SM%20version).png&amp;versionDescriptor%5BversionOptions%5D=0&amp;versionDescriptor%5BversionType%5D=0&amp;versionDescriptor%5Bversion%5D=Gun_WBless&amp;resolveLfs=true&amp;%24format=octetStream&amp;api-version=5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0" y="320634"/>
            <a:ext cx="476862" cy="65373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1600" b="1" smtClean="0"/>
              <a:t>hardware presentation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6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0" y="6596390"/>
            <a:ext cx="1457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smtClean="0">
                <a:hlinkClick r:id="rId3"/>
              </a:rPr>
              <a:t>Link zu abacus server</a:t>
            </a:r>
            <a:endParaRPr lang="en-US" sz="1100" smtClean="0">
              <a:hlinkClick r:id="rId3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19376" y="6543675"/>
            <a:ext cx="82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  <a:latin typeface="Engravers MT" pitchFamily="18" charset="0"/>
              </a:rPr>
              <a:t>Thank you for listening, questions?</a:t>
            </a:r>
            <a:endParaRPr lang="en-US">
              <a:solidFill>
                <a:srgbClr val="FF0000"/>
              </a:solidFill>
              <a:latin typeface="Engraver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79</Words>
  <Application>Microsoft Office PowerPoint</Application>
  <PresentationFormat>Bildschirmpräsentation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Ulrich</dc:creator>
  <cp:lastModifiedBy>Markus Ulrich</cp:lastModifiedBy>
  <cp:revision>611</cp:revision>
  <dcterms:created xsi:type="dcterms:W3CDTF">2026-04-09T20:21:41Z</dcterms:created>
  <dcterms:modified xsi:type="dcterms:W3CDTF">2026-05-19T20:53:11Z</dcterms:modified>
</cp:coreProperties>
</file>